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8" r:id="rId11"/>
    <p:sldId id="270" r:id="rId12"/>
    <p:sldId id="269" r:id="rId13"/>
    <p:sldId id="266" r:id="rId14"/>
    <p:sldId id="267" r:id="rId15"/>
  </p:sldIdLst>
  <p:sldSz cx="12192000" cy="6858000"/>
  <p:notesSz cx="6858000" cy="9144000"/>
  <p:embeddedFontLst>
    <p:embeddedFont>
      <p:font typeface="Bookman Old Style" panose="02050604050505020204" pitchFamily="18" charset="0"/>
      <p:regular r:id="rId17"/>
      <p:bold r:id="rId18"/>
      <p:italic r:id="rId19"/>
      <p:boldItalic r:id="rId20"/>
    </p:embeddedFont>
    <p:embeddedFont>
      <p:font typeface="Calibri" panose="020F0502020204030204" pitchFamily="34" charset="0"/>
      <p:regular r:id="rId21"/>
      <p:bold r:id="rId22"/>
      <p:italic r:id="rId23"/>
      <p:boldItalic r:id="rId24"/>
    </p:embeddedFont>
    <p:embeddedFont>
      <p:font typeface="Candara Light" panose="020E0502030303020204" pitchFamily="34" charset="0"/>
      <p:regular r:id="rId25"/>
      <p:italic r:id="rId26"/>
    </p:embeddedFont>
    <p:embeddedFont>
      <p:font typeface="Libre Franklin"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1" roundtripDataSignature="AMtx7mhEpREuG9OLgrjoXuYf4FOOI3rdG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F88C062-D9D2-40CD-BF0D-4C127CD6EFB9}">
  <a:tblStyle styleId="{8F88C062-D9D2-40CD-BF0D-4C127CD6EFB9}"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6A1BDDC-D131-4E8C-A608-5148CA9FFC7A}"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12.png>
</file>

<file path=ppt/media/image2.png>
</file>

<file path=ppt/media/image3.png>
</file>

<file path=ppt/media/image4.png>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2" name="Google Shape;9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2662191ada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2662191ada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2662191ada_1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2662191ada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1" name="Google Shape;10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0" name="Google Shape;11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6" name="Google Shape;116;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2" name="Google Shape;122;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12662191ada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12662191ada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12662191ad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12662191ad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2662191ada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2662191ada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3"/>
        <p:cNvGrpSpPr/>
        <p:nvPr/>
      </p:nvGrpSpPr>
      <p:grpSpPr>
        <a:xfrm>
          <a:off x="0" y="0"/>
          <a:ext cx="0" cy="0"/>
          <a:chOff x="0" y="0"/>
          <a:chExt cx="0" cy="0"/>
        </a:xfrm>
      </p:grpSpPr>
      <p:sp>
        <p:nvSpPr>
          <p:cNvPr id="14" name="Google Shape;14;p9"/>
          <p:cNvSpPr/>
          <p:nvPr/>
        </p:nvSpPr>
        <p:spPr>
          <a:xfrm>
            <a:off x="3175" y="6400800"/>
            <a:ext cx="12188825" cy="4572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9"/>
          <p:cNvSpPr txBox="1">
            <a:spLocks noGrp="1"/>
          </p:cNvSpPr>
          <p:nvPr>
            <p:ph type="ctr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262626"/>
              </a:buClr>
              <a:buSzPts val="8000"/>
              <a:buFont typeface="Bookman Old Style"/>
              <a:buNone/>
              <a:defRPr sz="80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9"/>
          <p:cNvSpPr txBox="1">
            <a:spLocks noGrp="1"/>
          </p:cNvSpPr>
          <p:nvPr>
            <p:ph type="subTitle" idx="1"/>
          </p:nvPr>
        </p:nvSpPr>
        <p:spPr>
          <a:xfrm>
            <a:off x="1100051" y="4645152"/>
            <a:ext cx="10058400" cy="1143000"/>
          </a:xfrm>
          <a:prstGeom prst="rect">
            <a:avLst/>
          </a:prstGeom>
          <a:noFill/>
          <a:ln>
            <a:noFill/>
          </a:ln>
        </p:spPr>
        <p:txBody>
          <a:bodyPr spcFirstLastPara="1" wrap="square" lIns="91425" tIns="45700" rIns="91425" bIns="45700" anchor="t" anchorCtr="0">
            <a:normAutofit/>
          </a:bodyPr>
          <a:lstStyle>
            <a:lvl1pPr lvl="0" algn="l">
              <a:lnSpc>
                <a:spcPct val="110000"/>
              </a:lnSpc>
              <a:spcBef>
                <a:spcPts val="1200"/>
              </a:spcBef>
              <a:spcAft>
                <a:spcPts val="0"/>
              </a:spcAft>
              <a:buSzPts val="2400"/>
              <a:buNone/>
              <a:defRPr sz="2400" cap="none">
                <a:solidFill>
                  <a:schemeClr val="dk1"/>
                </a:solidFill>
                <a:latin typeface="Libre Franklin"/>
                <a:ea typeface="Libre Franklin"/>
                <a:cs typeface="Libre Franklin"/>
                <a:sym typeface="Libre Franklin"/>
              </a:defRPr>
            </a:lvl1pPr>
            <a:lvl2pPr lvl="1" algn="ctr">
              <a:lnSpc>
                <a:spcPct val="100000"/>
              </a:lnSpc>
              <a:spcBef>
                <a:spcPts val="200"/>
              </a:spcBef>
              <a:spcAft>
                <a:spcPts val="0"/>
              </a:spcAft>
              <a:buClr>
                <a:srgbClr val="3F3F3F"/>
              </a:buClr>
              <a:buSzPts val="2400"/>
              <a:buNone/>
              <a:defRPr sz="2400"/>
            </a:lvl2pPr>
            <a:lvl3pPr lvl="2" algn="ctr">
              <a:lnSpc>
                <a:spcPct val="100000"/>
              </a:lnSpc>
              <a:spcBef>
                <a:spcPts val="400"/>
              </a:spcBef>
              <a:spcAft>
                <a:spcPts val="0"/>
              </a:spcAft>
              <a:buClr>
                <a:srgbClr val="3F3F3F"/>
              </a:buClr>
              <a:buSzPts val="2400"/>
              <a:buNone/>
              <a:defRPr sz="2400"/>
            </a:lvl3pPr>
            <a:lvl4pPr lvl="3" algn="ctr">
              <a:lnSpc>
                <a:spcPct val="100000"/>
              </a:lnSpc>
              <a:spcBef>
                <a:spcPts val="400"/>
              </a:spcBef>
              <a:spcAft>
                <a:spcPts val="0"/>
              </a:spcAft>
              <a:buClr>
                <a:srgbClr val="3F3F3F"/>
              </a:buClr>
              <a:buSzPts val="2000"/>
              <a:buNone/>
              <a:defRPr sz="2000"/>
            </a:lvl4pPr>
            <a:lvl5pPr lvl="4" algn="ctr">
              <a:lnSpc>
                <a:spcPct val="100000"/>
              </a:lnSpc>
              <a:spcBef>
                <a:spcPts val="400"/>
              </a:spcBef>
              <a:spcAft>
                <a:spcPts val="0"/>
              </a:spcAft>
              <a:buClr>
                <a:srgbClr val="3F3F3F"/>
              </a:buClr>
              <a:buSzPts val="2000"/>
              <a:buNone/>
              <a:defRPr sz="2000"/>
            </a:lvl5pPr>
            <a:lvl6pPr lvl="5" algn="ctr">
              <a:lnSpc>
                <a:spcPct val="90000"/>
              </a:lnSpc>
              <a:spcBef>
                <a:spcPts val="400"/>
              </a:spcBef>
              <a:spcAft>
                <a:spcPts val="0"/>
              </a:spcAft>
              <a:buSzPts val="2000"/>
              <a:buNone/>
              <a:defRPr sz="2000"/>
            </a:lvl6pPr>
            <a:lvl7pPr lvl="6" algn="ctr">
              <a:lnSpc>
                <a:spcPct val="90000"/>
              </a:lnSpc>
              <a:spcBef>
                <a:spcPts val="400"/>
              </a:spcBef>
              <a:spcAft>
                <a:spcPts val="0"/>
              </a:spcAft>
              <a:buSzPts val="2000"/>
              <a:buNone/>
              <a:defRPr sz="2000"/>
            </a:lvl7pPr>
            <a:lvl8pPr lvl="7" algn="ctr">
              <a:lnSpc>
                <a:spcPct val="90000"/>
              </a:lnSpc>
              <a:spcBef>
                <a:spcPts val="400"/>
              </a:spcBef>
              <a:spcAft>
                <a:spcPts val="0"/>
              </a:spcAft>
              <a:buSzPts val="2000"/>
              <a:buNone/>
              <a:defRPr sz="2000"/>
            </a:lvl8pPr>
            <a:lvl9pPr lvl="8" algn="ctr">
              <a:lnSpc>
                <a:spcPct val="90000"/>
              </a:lnSpc>
              <a:spcBef>
                <a:spcPts val="400"/>
              </a:spcBef>
              <a:spcAft>
                <a:spcPts val="400"/>
              </a:spcAft>
              <a:buSzPts val="2000"/>
              <a:buNone/>
              <a:defRPr sz="2000"/>
            </a:lvl9pPr>
          </a:lstStyle>
          <a:p>
            <a:endParaRPr/>
          </a:p>
        </p:txBody>
      </p:sp>
      <p:cxnSp>
        <p:nvCxnSpPr>
          <p:cNvPr id="17" name="Google Shape;17;p9"/>
          <p:cNvCxnSpPr/>
          <p:nvPr/>
        </p:nvCxnSpPr>
        <p:spPr>
          <a:xfrm>
            <a:off x="1207658" y="4474741"/>
            <a:ext cx="9875520" cy="0"/>
          </a:xfrm>
          <a:prstGeom prst="straightConnector1">
            <a:avLst/>
          </a:prstGeom>
          <a:noFill/>
          <a:ln w="12700" cap="flat" cmpd="sng">
            <a:solidFill>
              <a:srgbClr val="3F3F3F"/>
            </a:solidFill>
            <a:prstDash val="solid"/>
            <a:round/>
            <a:headEnd type="none" w="sm" len="sm"/>
            <a:tailEnd type="none" w="sm" len="sm"/>
          </a:ln>
        </p:spPr>
      </p:cxnSp>
      <p:sp>
        <p:nvSpPr>
          <p:cNvPr id="18" name="Google Shape;18;p9"/>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9"/>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9"/>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7"/>
        <p:cNvGrpSpPr/>
        <p:nvPr/>
      </p:nvGrpSpPr>
      <p:grpSpPr>
        <a:xfrm>
          <a:off x="0" y="0"/>
          <a:ext cx="0" cy="0"/>
          <a:chOff x="0" y="0"/>
          <a:chExt cx="0" cy="0"/>
        </a:xfrm>
      </p:grpSpPr>
      <p:sp>
        <p:nvSpPr>
          <p:cNvPr id="78" name="Google Shape;78;p18"/>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9" name="Google Shape;79;p18"/>
          <p:cNvSpPr txBox="1">
            <a:spLocks noGrp="1"/>
          </p:cNvSpPr>
          <p:nvPr>
            <p:ph type="body" idx="1"/>
          </p:nvPr>
        </p:nvSpPr>
        <p:spPr>
          <a:xfrm rot="5400000">
            <a:off x="4246035" y="-1040554"/>
            <a:ext cx="3760891" cy="10058400"/>
          </a:xfrm>
          <a:prstGeom prst="rect">
            <a:avLst/>
          </a:prstGeom>
          <a:noFill/>
          <a:ln>
            <a:noFill/>
          </a:ln>
        </p:spPr>
        <p:txBody>
          <a:bodyPr spcFirstLastPara="1" wrap="square" lIns="45700" tIns="0" rIns="45700" bIns="0" anchor="t" anchorCtr="0">
            <a:norm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80" name="Google Shape;80;p18"/>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1" name="Google Shape;81;p18"/>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8"/>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83"/>
        <p:cNvGrpSpPr/>
        <p:nvPr/>
      </p:nvGrpSpPr>
      <p:grpSpPr>
        <a:xfrm>
          <a:off x="0" y="0"/>
          <a:ext cx="0" cy="0"/>
          <a:chOff x="0" y="0"/>
          <a:chExt cx="0" cy="0"/>
        </a:xfrm>
      </p:grpSpPr>
      <p:sp>
        <p:nvSpPr>
          <p:cNvPr id="84" name="Google Shape;84;p19"/>
          <p:cNvSpPr/>
          <p:nvPr/>
        </p:nvSpPr>
        <p:spPr>
          <a:xfrm>
            <a:off x="3175" y="6400800"/>
            <a:ext cx="12188825" cy="4572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9"/>
          <p:cNvSpPr txBox="1">
            <a:spLocks noGrp="1"/>
          </p:cNvSpPr>
          <p:nvPr>
            <p:ph type="title"/>
          </p:nvPr>
        </p:nvSpPr>
        <p:spPr>
          <a:xfrm rot="5400000">
            <a:off x="7159401" y="1977801"/>
            <a:ext cx="5759898" cy="26289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6" name="Google Shape;86;p19"/>
          <p:cNvSpPr txBox="1">
            <a:spLocks noGrp="1"/>
          </p:cNvSpPr>
          <p:nvPr>
            <p:ph type="body" idx="1"/>
          </p:nvPr>
        </p:nvSpPr>
        <p:spPr>
          <a:xfrm rot="5400000">
            <a:off x="1825401" y="-574899"/>
            <a:ext cx="5759898" cy="7734300"/>
          </a:xfrm>
          <a:prstGeom prst="rect">
            <a:avLst/>
          </a:prstGeom>
          <a:noFill/>
          <a:ln>
            <a:noFill/>
          </a:ln>
        </p:spPr>
        <p:txBody>
          <a:bodyPr spcFirstLastPara="1" wrap="square" lIns="45700" tIns="0" rIns="45700" bIns="0" anchor="t" anchorCtr="0">
            <a:norm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87" name="Google Shape;87;p19"/>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8" name="Google Shape;88;p19"/>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9" name="Google Shape;89;p19"/>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0"/>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0"/>
          <p:cNvSpPr txBox="1">
            <a:spLocks noGrp="1"/>
          </p:cNvSpPr>
          <p:nvPr>
            <p:ph type="body" idx="1"/>
          </p:nvPr>
        </p:nvSpPr>
        <p:spPr>
          <a:xfrm>
            <a:off x="1097280" y="2108201"/>
            <a:ext cx="10058400" cy="3760891"/>
          </a:xfrm>
          <a:prstGeom prst="rect">
            <a:avLst/>
          </a:prstGeom>
          <a:noFill/>
          <a:ln>
            <a:noFill/>
          </a:ln>
        </p:spPr>
        <p:txBody>
          <a:bodyPr spcFirstLastPara="1" wrap="square" lIns="0" tIns="45700" rIns="0" bIns="45700" anchor="t" anchorCtr="0">
            <a:norm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24" name="Google Shape;24;p10"/>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0"/>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0"/>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bg>
      <p:bgPr>
        <a:solidFill>
          <a:schemeClr val="lt1"/>
        </a:solidFill>
        <a:effectLst/>
      </p:bgPr>
    </p:bg>
    <p:spTree>
      <p:nvGrpSpPr>
        <p:cNvPr id="1" name="Shape 27"/>
        <p:cNvGrpSpPr/>
        <p:nvPr/>
      </p:nvGrpSpPr>
      <p:grpSpPr>
        <a:xfrm>
          <a:off x="0" y="0"/>
          <a:ext cx="0" cy="0"/>
          <a:chOff x="0" y="0"/>
          <a:chExt cx="0" cy="0"/>
        </a:xfrm>
      </p:grpSpPr>
      <p:sp>
        <p:nvSpPr>
          <p:cNvPr id="28" name="Google Shape;28;p11"/>
          <p:cNvSpPr/>
          <p:nvPr/>
        </p:nvSpPr>
        <p:spPr>
          <a:xfrm>
            <a:off x="3175" y="6400800"/>
            <a:ext cx="12188825" cy="4572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11"/>
          <p:cNvSpPr txBox="1">
            <a:spLocks noGrp="1"/>
          </p:cNvSpPr>
          <p:nvPr>
            <p:ph type="title"/>
          </p:nvPr>
        </p:nvSpPr>
        <p:spPr>
          <a:xfrm>
            <a:off x="1097280" y="758952"/>
            <a:ext cx="10058400" cy="356616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262626"/>
              </a:buClr>
              <a:buSzPts val="8000"/>
              <a:buFont typeface="Bookman Old Style"/>
              <a:buNone/>
              <a:defRPr sz="8000" b="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0" name="Google Shape;30;p11"/>
          <p:cNvSpPr txBox="1">
            <a:spLocks noGrp="1"/>
          </p:cNvSpPr>
          <p:nvPr>
            <p:ph type="body" idx="1"/>
          </p:nvPr>
        </p:nvSpPr>
        <p:spPr>
          <a:xfrm>
            <a:off x="1097280" y="4663440"/>
            <a:ext cx="10058400" cy="1143000"/>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200"/>
              </a:spcBef>
              <a:spcAft>
                <a:spcPts val="0"/>
              </a:spcAft>
              <a:buSzPts val="2400"/>
              <a:buNone/>
              <a:defRPr sz="2400" cap="none">
                <a:solidFill>
                  <a:schemeClr val="dk1"/>
                </a:solidFill>
                <a:latin typeface="Libre Franklin"/>
                <a:ea typeface="Libre Franklin"/>
                <a:cs typeface="Libre Franklin"/>
                <a:sym typeface="Libre Franklin"/>
              </a:defRPr>
            </a:lvl1pPr>
            <a:lvl2pPr marL="914400" lvl="1" indent="-228600" algn="l">
              <a:lnSpc>
                <a:spcPct val="100000"/>
              </a:lnSpc>
              <a:spcBef>
                <a:spcPts val="200"/>
              </a:spcBef>
              <a:spcAft>
                <a:spcPts val="0"/>
              </a:spcAft>
              <a:buClr>
                <a:srgbClr val="888888"/>
              </a:buClr>
              <a:buSzPts val="1800"/>
              <a:buNone/>
              <a:defRPr sz="1800">
                <a:solidFill>
                  <a:srgbClr val="888888"/>
                </a:solidFill>
              </a:defRPr>
            </a:lvl2pPr>
            <a:lvl3pPr marL="1371600" lvl="2" indent="-228600" algn="l">
              <a:lnSpc>
                <a:spcPct val="100000"/>
              </a:lnSpc>
              <a:spcBef>
                <a:spcPts val="400"/>
              </a:spcBef>
              <a:spcAft>
                <a:spcPts val="0"/>
              </a:spcAft>
              <a:buClr>
                <a:srgbClr val="888888"/>
              </a:buClr>
              <a:buSzPts val="1600"/>
              <a:buNone/>
              <a:defRPr sz="1600">
                <a:solidFill>
                  <a:srgbClr val="888888"/>
                </a:solidFill>
              </a:defRPr>
            </a:lvl3pPr>
            <a:lvl4pPr marL="1828800" lvl="3" indent="-228600" algn="l">
              <a:lnSpc>
                <a:spcPct val="100000"/>
              </a:lnSpc>
              <a:spcBef>
                <a:spcPts val="400"/>
              </a:spcBef>
              <a:spcAft>
                <a:spcPts val="0"/>
              </a:spcAft>
              <a:buClr>
                <a:srgbClr val="888888"/>
              </a:buClr>
              <a:buSzPts val="1400"/>
              <a:buNone/>
              <a:defRPr sz="1400">
                <a:solidFill>
                  <a:srgbClr val="888888"/>
                </a:solidFill>
              </a:defRPr>
            </a:lvl4pPr>
            <a:lvl5pPr marL="2286000" lvl="4" indent="-228600" algn="l">
              <a:lnSpc>
                <a:spcPct val="100000"/>
              </a:lnSpc>
              <a:spcBef>
                <a:spcPts val="400"/>
              </a:spcBef>
              <a:spcAft>
                <a:spcPts val="0"/>
              </a:spcAft>
              <a:buClr>
                <a:srgbClr val="888888"/>
              </a:buClr>
              <a:buSzPts val="1400"/>
              <a:buNone/>
              <a:defRPr sz="1400">
                <a:solidFill>
                  <a:srgbClr val="888888"/>
                </a:solidFill>
              </a:defRPr>
            </a:lvl5pPr>
            <a:lvl6pPr marL="2743200" lvl="5" indent="-228600" algn="l">
              <a:lnSpc>
                <a:spcPct val="90000"/>
              </a:lnSpc>
              <a:spcBef>
                <a:spcPts val="400"/>
              </a:spcBef>
              <a:spcAft>
                <a:spcPts val="0"/>
              </a:spcAft>
              <a:buSzPts val="1400"/>
              <a:buNone/>
              <a:defRPr sz="1400">
                <a:solidFill>
                  <a:srgbClr val="888888"/>
                </a:solidFill>
              </a:defRPr>
            </a:lvl6pPr>
            <a:lvl7pPr marL="3200400" lvl="6" indent="-228600" algn="l">
              <a:lnSpc>
                <a:spcPct val="90000"/>
              </a:lnSpc>
              <a:spcBef>
                <a:spcPts val="400"/>
              </a:spcBef>
              <a:spcAft>
                <a:spcPts val="0"/>
              </a:spcAft>
              <a:buSzPts val="1400"/>
              <a:buNone/>
              <a:defRPr sz="1400">
                <a:solidFill>
                  <a:srgbClr val="888888"/>
                </a:solidFill>
              </a:defRPr>
            </a:lvl7pPr>
            <a:lvl8pPr marL="3657600" lvl="7" indent="-228600" algn="l">
              <a:lnSpc>
                <a:spcPct val="90000"/>
              </a:lnSpc>
              <a:spcBef>
                <a:spcPts val="400"/>
              </a:spcBef>
              <a:spcAft>
                <a:spcPts val="0"/>
              </a:spcAft>
              <a:buSzPts val="1400"/>
              <a:buNone/>
              <a:defRPr sz="1400">
                <a:solidFill>
                  <a:srgbClr val="888888"/>
                </a:solidFill>
              </a:defRPr>
            </a:lvl8pPr>
            <a:lvl9pPr marL="4114800" lvl="8" indent="-228600" algn="l">
              <a:lnSpc>
                <a:spcPct val="90000"/>
              </a:lnSpc>
              <a:spcBef>
                <a:spcPts val="400"/>
              </a:spcBef>
              <a:spcAft>
                <a:spcPts val="400"/>
              </a:spcAft>
              <a:buSzPts val="1400"/>
              <a:buNone/>
              <a:defRPr sz="1400">
                <a:solidFill>
                  <a:srgbClr val="888888"/>
                </a:solidFill>
              </a:defRPr>
            </a:lvl9pPr>
          </a:lstStyle>
          <a:p>
            <a:endParaRPr/>
          </a:p>
        </p:txBody>
      </p:sp>
      <p:cxnSp>
        <p:nvCxnSpPr>
          <p:cNvPr id="31" name="Google Shape;31;p11"/>
          <p:cNvCxnSpPr/>
          <p:nvPr/>
        </p:nvCxnSpPr>
        <p:spPr>
          <a:xfrm>
            <a:off x="1207658" y="4485132"/>
            <a:ext cx="9875520" cy="0"/>
          </a:xfrm>
          <a:prstGeom prst="straightConnector1">
            <a:avLst/>
          </a:prstGeom>
          <a:noFill/>
          <a:ln w="12700" cap="flat" cmpd="sng">
            <a:solidFill>
              <a:srgbClr val="3F3F3F"/>
            </a:solidFill>
            <a:prstDash val="solid"/>
            <a:round/>
            <a:headEnd type="none" w="sm" len="sm"/>
            <a:tailEnd type="none" w="sm" len="sm"/>
          </a:ln>
        </p:spPr>
      </p:cxnSp>
      <p:sp>
        <p:nvSpPr>
          <p:cNvPr id="32" name="Google Shape;32;p11"/>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11"/>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11"/>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5"/>
        <p:cNvGrpSpPr/>
        <p:nvPr/>
      </p:nvGrpSpPr>
      <p:grpSpPr>
        <a:xfrm>
          <a:off x="0" y="0"/>
          <a:ext cx="0" cy="0"/>
          <a:chOff x="0" y="0"/>
          <a:chExt cx="0" cy="0"/>
        </a:xfrm>
      </p:grpSpPr>
      <p:sp>
        <p:nvSpPr>
          <p:cNvPr id="36" name="Google Shape;36;p12"/>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12"/>
          <p:cNvSpPr txBox="1">
            <a:spLocks noGrp="1"/>
          </p:cNvSpPr>
          <p:nvPr>
            <p:ph type="body" idx="1"/>
          </p:nvPr>
        </p:nvSpPr>
        <p:spPr>
          <a:xfrm>
            <a:off x="1097280" y="2120900"/>
            <a:ext cx="4639736" cy="3748193"/>
          </a:xfrm>
          <a:prstGeom prst="rect">
            <a:avLst/>
          </a:prstGeom>
          <a:noFill/>
          <a:ln>
            <a:noFill/>
          </a:ln>
        </p:spPr>
        <p:txBody>
          <a:bodyPr spcFirstLastPara="1" wrap="square" lIns="0" tIns="45700" rIns="0" bIns="45700" anchor="t" anchorCtr="0">
            <a:norm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38" name="Google Shape;38;p12"/>
          <p:cNvSpPr txBox="1">
            <a:spLocks noGrp="1"/>
          </p:cNvSpPr>
          <p:nvPr>
            <p:ph type="body" idx="2"/>
          </p:nvPr>
        </p:nvSpPr>
        <p:spPr>
          <a:xfrm>
            <a:off x="6515944" y="2120900"/>
            <a:ext cx="4639736" cy="3748194"/>
          </a:xfrm>
          <a:prstGeom prst="rect">
            <a:avLst/>
          </a:prstGeom>
          <a:noFill/>
          <a:ln>
            <a:noFill/>
          </a:ln>
        </p:spPr>
        <p:txBody>
          <a:bodyPr spcFirstLastPara="1" wrap="square" lIns="0" tIns="45700" rIns="0" bIns="45700" anchor="t" anchorCtr="0">
            <a:norm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39" name="Google Shape;39;p12"/>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12"/>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12"/>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2"/>
        <p:cNvGrpSpPr/>
        <p:nvPr/>
      </p:nvGrpSpPr>
      <p:grpSpPr>
        <a:xfrm>
          <a:off x="0" y="0"/>
          <a:ext cx="0" cy="0"/>
          <a:chOff x="0" y="0"/>
          <a:chExt cx="0" cy="0"/>
        </a:xfrm>
      </p:grpSpPr>
      <p:sp>
        <p:nvSpPr>
          <p:cNvPr id="43" name="Google Shape;43;p13"/>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4" name="Google Shape;44;p13"/>
          <p:cNvSpPr txBox="1">
            <a:spLocks noGrp="1"/>
          </p:cNvSpPr>
          <p:nvPr>
            <p:ph type="body" idx="1"/>
          </p:nvPr>
        </p:nvSpPr>
        <p:spPr>
          <a:xfrm>
            <a:off x="1097280" y="2057400"/>
            <a:ext cx="4639736"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110000"/>
              </a:lnSpc>
              <a:spcBef>
                <a:spcPts val="1200"/>
              </a:spcBef>
              <a:spcAft>
                <a:spcPts val="0"/>
              </a:spcAft>
              <a:buSzPts val="2000"/>
              <a:buNone/>
              <a:defRPr sz="2000" b="0" cap="none">
                <a:solidFill>
                  <a:schemeClr val="dk1"/>
                </a:solidFill>
              </a:defRPr>
            </a:lvl1pPr>
            <a:lvl2pPr marL="914400" lvl="1" indent="-228600" algn="l">
              <a:lnSpc>
                <a:spcPct val="100000"/>
              </a:lnSpc>
              <a:spcBef>
                <a:spcPts val="200"/>
              </a:spcBef>
              <a:spcAft>
                <a:spcPts val="0"/>
              </a:spcAft>
              <a:buClr>
                <a:srgbClr val="3F3F3F"/>
              </a:buClr>
              <a:buSzPts val="2000"/>
              <a:buNone/>
              <a:defRPr sz="2000" b="1"/>
            </a:lvl2pPr>
            <a:lvl3pPr marL="1371600" lvl="2" indent="-228600" algn="l">
              <a:lnSpc>
                <a:spcPct val="100000"/>
              </a:lnSpc>
              <a:spcBef>
                <a:spcPts val="400"/>
              </a:spcBef>
              <a:spcAft>
                <a:spcPts val="0"/>
              </a:spcAft>
              <a:buClr>
                <a:srgbClr val="3F3F3F"/>
              </a:buClr>
              <a:buSzPts val="1800"/>
              <a:buNone/>
              <a:defRPr sz="1800" b="1"/>
            </a:lvl3pPr>
            <a:lvl4pPr marL="1828800" lvl="3" indent="-228600" algn="l">
              <a:lnSpc>
                <a:spcPct val="100000"/>
              </a:lnSpc>
              <a:spcBef>
                <a:spcPts val="400"/>
              </a:spcBef>
              <a:spcAft>
                <a:spcPts val="0"/>
              </a:spcAft>
              <a:buClr>
                <a:srgbClr val="3F3F3F"/>
              </a:buClr>
              <a:buSzPts val="1600"/>
              <a:buNone/>
              <a:defRPr sz="1600" b="1"/>
            </a:lvl4pPr>
            <a:lvl5pPr marL="2286000" lvl="4" indent="-228600" algn="l">
              <a:lnSpc>
                <a:spcPct val="100000"/>
              </a:lnSpc>
              <a:spcBef>
                <a:spcPts val="400"/>
              </a:spcBef>
              <a:spcAft>
                <a:spcPts val="0"/>
              </a:spcAft>
              <a:buClr>
                <a:srgbClr val="3F3F3F"/>
              </a:buClr>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45" name="Google Shape;45;p13"/>
          <p:cNvSpPr txBox="1">
            <a:spLocks noGrp="1"/>
          </p:cNvSpPr>
          <p:nvPr>
            <p:ph type="body" idx="2"/>
          </p:nvPr>
        </p:nvSpPr>
        <p:spPr>
          <a:xfrm>
            <a:off x="1097280" y="2958274"/>
            <a:ext cx="4639736" cy="2910821"/>
          </a:xfrm>
          <a:prstGeom prst="rect">
            <a:avLst/>
          </a:prstGeom>
          <a:noFill/>
          <a:ln>
            <a:noFill/>
          </a:ln>
        </p:spPr>
        <p:txBody>
          <a:bodyPr spcFirstLastPara="1" wrap="square" lIns="0" tIns="45700" rIns="0" bIns="45700" anchor="t" anchorCtr="0">
            <a:norm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6" name="Google Shape;46;p13"/>
          <p:cNvSpPr txBox="1">
            <a:spLocks noGrp="1"/>
          </p:cNvSpPr>
          <p:nvPr>
            <p:ph type="body" idx="3"/>
          </p:nvPr>
        </p:nvSpPr>
        <p:spPr>
          <a:xfrm>
            <a:off x="6515944" y="2057400"/>
            <a:ext cx="4639736" cy="736282"/>
          </a:xfrm>
          <a:prstGeom prst="rect">
            <a:avLst/>
          </a:prstGeom>
          <a:noFill/>
          <a:ln>
            <a:noFill/>
          </a:ln>
        </p:spPr>
        <p:txBody>
          <a:bodyPr spcFirstLastPara="1" wrap="square" lIns="91425" tIns="45700" rIns="91425" bIns="45700" anchor="ctr" anchorCtr="0">
            <a:normAutofit/>
          </a:bodyPr>
          <a:lstStyle>
            <a:lvl1pPr marL="457200" lvl="0" indent="-228600" algn="l">
              <a:lnSpc>
                <a:spcPct val="110000"/>
              </a:lnSpc>
              <a:spcBef>
                <a:spcPts val="1200"/>
              </a:spcBef>
              <a:spcAft>
                <a:spcPts val="0"/>
              </a:spcAft>
              <a:buSzPts val="2000"/>
              <a:buNone/>
              <a:defRPr sz="2000" b="0" cap="none">
                <a:solidFill>
                  <a:schemeClr val="dk1"/>
                </a:solidFill>
              </a:defRPr>
            </a:lvl1pPr>
            <a:lvl2pPr marL="914400" lvl="1" indent="-228600" algn="l">
              <a:lnSpc>
                <a:spcPct val="100000"/>
              </a:lnSpc>
              <a:spcBef>
                <a:spcPts val="200"/>
              </a:spcBef>
              <a:spcAft>
                <a:spcPts val="0"/>
              </a:spcAft>
              <a:buClr>
                <a:srgbClr val="3F3F3F"/>
              </a:buClr>
              <a:buSzPts val="2000"/>
              <a:buNone/>
              <a:defRPr sz="2000" b="1"/>
            </a:lvl2pPr>
            <a:lvl3pPr marL="1371600" lvl="2" indent="-228600" algn="l">
              <a:lnSpc>
                <a:spcPct val="100000"/>
              </a:lnSpc>
              <a:spcBef>
                <a:spcPts val="400"/>
              </a:spcBef>
              <a:spcAft>
                <a:spcPts val="0"/>
              </a:spcAft>
              <a:buClr>
                <a:srgbClr val="3F3F3F"/>
              </a:buClr>
              <a:buSzPts val="1800"/>
              <a:buNone/>
              <a:defRPr sz="1800" b="1"/>
            </a:lvl3pPr>
            <a:lvl4pPr marL="1828800" lvl="3" indent="-228600" algn="l">
              <a:lnSpc>
                <a:spcPct val="100000"/>
              </a:lnSpc>
              <a:spcBef>
                <a:spcPts val="400"/>
              </a:spcBef>
              <a:spcAft>
                <a:spcPts val="0"/>
              </a:spcAft>
              <a:buClr>
                <a:srgbClr val="3F3F3F"/>
              </a:buClr>
              <a:buSzPts val="1600"/>
              <a:buNone/>
              <a:defRPr sz="1600" b="1"/>
            </a:lvl4pPr>
            <a:lvl5pPr marL="2286000" lvl="4" indent="-228600" algn="l">
              <a:lnSpc>
                <a:spcPct val="100000"/>
              </a:lnSpc>
              <a:spcBef>
                <a:spcPts val="400"/>
              </a:spcBef>
              <a:spcAft>
                <a:spcPts val="0"/>
              </a:spcAft>
              <a:buClr>
                <a:srgbClr val="3F3F3F"/>
              </a:buClr>
              <a:buSzPts val="1600"/>
              <a:buNone/>
              <a:defRPr sz="1600" b="1"/>
            </a:lvl5pPr>
            <a:lvl6pPr marL="2743200" lvl="5" indent="-228600" algn="l">
              <a:lnSpc>
                <a:spcPct val="90000"/>
              </a:lnSpc>
              <a:spcBef>
                <a:spcPts val="400"/>
              </a:spcBef>
              <a:spcAft>
                <a:spcPts val="0"/>
              </a:spcAft>
              <a:buSzPts val="1600"/>
              <a:buNone/>
              <a:defRPr sz="1600" b="1"/>
            </a:lvl6pPr>
            <a:lvl7pPr marL="3200400" lvl="6" indent="-228600" algn="l">
              <a:lnSpc>
                <a:spcPct val="90000"/>
              </a:lnSpc>
              <a:spcBef>
                <a:spcPts val="400"/>
              </a:spcBef>
              <a:spcAft>
                <a:spcPts val="0"/>
              </a:spcAft>
              <a:buSzPts val="1600"/>
              <a:buNone/>
              <a:defRPr sz="1600" b="1"/>
            </a:lvl7pPr>
            <a:lvl8pPr marL="3657600" lvl="7" indent="-228600" algn="l">
              <a:lnSpc>
                <a:spcPct val="90000"/>
              </a:lnSpc>
              <a:spcBef>
                <a:spcPts val="400"/>
              </a:spcBef>
              <a:spcAft>
                <a:spcPts val="0"/>
              </a:spcAft>
              <a:buSzPts val="1600"/>
              <a:buNone/>
              <a:defRPr sz="1600" b="1"/>
            </a:lvl8pPr>
            <a:lvl9pPr marL="4114800" lvl="8" indent="-228600" algn="l">
              <a:lnSpc>
                <a:spcPct val="90000"/>
              </a:lnSpc>
              <a:spcBef>
                <a:spcPts val="400"/>
              </a:spcBef>
              <a:spcAft>
                <a:spcPts val="400"/>
              </a:spcAft>
              <a:buSzPts val="1600"/>
              <a:buNone/>
              <a:defRPr sz="1600" b="1"/>
            </a:lvl9pPr>
          </a:lstStyle>
          <a:p>
            <a:endParaRPr/>
          </a:p>
        </p:txBody>
      </p:sp>
      <p:sp>
        <p:nvSpPr>
          <p:cNvPr id="47" name="Google Shape;47;p13"/>
          <p:cNvSpPr txBox="1">
            <a:spLocks noGrp="1"/>
          </p:cNvSpPr>
          <p:nvPr>
            <p:ph type="body" idx="4"/>
          </p:nvPr>
        </p:nvSpPr>
        <p:spPr>
          <a:xfrm>
            <a:off x="6515944" y="2958273"/>
            <a:ext cx="4639736" cy="2910821"/>
          </a:xfrm>
          <a:prstGeom prst="rect">
            <a:avLst/>
          </a:prstGeom>
          <a:noFill/>
          <a:ln>
            <a:noFill/>
          </a:ln>
        </p:spPr>
        <p:txBody>
          <a:bodyPr spcFirstLastPara="1" wrap="square" lIns="0" tIns="45700" rIns="0" bIns="45700" anchor="t" anchorCtr="0">
            <a:norm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48" name="Google Shape;48;p13"/>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13"/>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0" name="Google Shape;50;p13"/>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1"/>
        <p:cNvGrpSpPr/>
        <p:nvPr/>
      </p:nvGrpSpPr>
      <p:grpSpPr>
        <a:xfrm>
          <a:off x="0" y="0"/>
          <a:ext cx="0" cy="0"/>
          <a:chOff x="0" y="0"/>
          <a:chExt cx="0" cy="0"/>
        </a:xfrm>
      </p:grpSpPr>
      <p:sp>
        <p:nvSpPr>
          <p:cNvPr id="52" name="Google Shape;52;p14"/>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3F3F3F"/>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3" name="Google Shape;53;p14"/>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14"/>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14"/>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Blank" type="blank">
  <p:cSld name="BLANK">
    <p:spTree>
      <p:nvGrpSpPr>
        <p:cNvPr id="1" name="Shape 56"/>
        <p:cNvGrpSpPr/>
        <p:nvPr/>
      </p:nvGrpSpPr>
      <p:grpSpPr>
        <a:xfrm>
          <a:off x="0" y="0"/>
          <a:ext cx="0" cy="0"/>
          <a:chOff x="0" y="0"/>
          <a:chExt cx="0" cy="0"/>
        </a:xfrm>
      </p:grpSpPr>
      <p:sp>
        <p:nvSpPr>
          <p:cNvPr id="57" name="Google Shape;57;p15"/>
          <p:cNvSpPr/>
          <p:nvPr/>
        </p:nvSpPr>
        <p:spPr>
          <a:xfrm>
            <a:off x="3175" y="6400800"/>
            <a:ext cx="12188825" cy="4572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5"/>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5"/>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5"/>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Content with Caption" type="objTx">
  <p:cSld name="OBJECT_WITH_CAPTION_TEXT">
    <p:spTree>
      <p:nvGrpSpPr>
        <p:cNvPr id="1" name="Shape 61"/>
        <p:cNvGrpSpPr/>
        <p:nvPr/>
      </p:nvGrpSpPr>
      <p:grpSpPr>
        <a:xfrm>
          <a:off x="0" y="0"/>
          <a:ext cx="0" cy="0"/>
          <a:chOff x="0" y="0"/>
          <a:chExt cx="0" cy="0"/>
        </a:xfrm>
      </p:grpSpPr>
      <p:sp>
        <p:nvSpPr>
          <p:cNvPr id="62" name="Google Shape;62;p16"/>
          <p:cNvSpPr/>
          <p:nvPr/>
        </p:nvSpPr>
        <p:spPr>
          <a:xfrm>
            <a:off x="16" y="0"/>
            <a:ext cx="4654296" cy="68580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6"/>
          <p:cNvSpPr txBox="1">
            <a:spLocks noGrp="1"/>
          </p:cNvSpPr>
          <p:nvPr>
            <p:ph type="title"/>
          </p:nvPr>
        </p:nvSpPr>
        <p:spPr>
          <a:xfrm>
            <a:off x="643466" y="786383"/>
            <a:ext cx="3517567" cy="209397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rgbClr val="FFFFFF"/>
              </a:buClr>
              <a:buSzPts val="3600"/>
              <a:buFont typeface="Bookman Old Style"/>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4" name="Google Shape;64;p16"/>
          <p:cNvSpPr txBox="1">
            <a:spLocks noGrp="1"/>
          </p:cNvSpPr>
          <p:nvPr>
            <p:ph type="body" idx="1"/>
          </p:nvPr>
        </p:nvSpPr>
        <p:spPr>
          <a:xfrm>
            <a:off x="5458984" y="812799"/>
            <a:ext cx="5928344" cy="5294757"/>
          </a:xfrm>
          <a:prstGeom prst="rect">
            <a:avLst/>
          </a:prstGeom>
          <a:noFill/>
          <a:ln>
            <a:noFill/>
          </a:ln>
        </p:spPr>
        <p:txBody>
          <a:bodyPr spcFirstLastPara="1" wrap="square" lIns="0" tIns="45700" rIns="0" bIns="45700" anchor="t" anchorCtr="0">
            <a:normAutofit/>
          </a:bodyPr>
          <a:lstStyle>
            <a:lvl1pPr marL="457200" lvl="0" indent="-342900" algn="l">
              <a:lnSpc>
                <a:spcPct val="110000"/>
              </a:lnSpc>
              <a:spcBef>
                <a:spcPts val="1200"/>
              </a:spcBef>
              <a:spcAft>
                <a:spcPts val="0"/>
              </a:spcAft>
              <a:buSzPts val="1800"/>
              <a:buChar char=" "/>
              <a:defRPr/>
            </a:lvl1pPr>
            <a:lvl2pPr marL="914400" lvl="1" indent="-342900" algn="l">
              <a:lnSpc>
                <a:spcPct val="100000"/>
              </a:lnSpc>
              <a:spcBef>
                <a:spcPts val="200"/>
              </a:spcBef>
              <a:spcAft>
                <a:spcPts val="0"/>
              </a:spcAft>
              <a:buClr>
                <a:srgbClr val="3F3F3F"/>
              </a:buClr>
              <a:buSzPts val="1800"/>
              <a:buChar char="◦"/>
              <a:defRPr/>
            </a:lvl2pPr>
            <a:lvl3pPr marL="1371600" lvl="2" indent="-342900" algn="l">
              <a:lnSpc>
                <a:spcPct val="100000"/>
              </a:lnSpc>
              <a:spcBef>
                <a:spcPts val="400"/>
              </a:spcBef>
              <a:spcAft>
                <a:spcPts val="0"/>
              </a:spcAft>
              <a:buClr>
                <a:srgbClr val="3F3F3F"/>
              </a:buClr>
              <a:buSzPts val="1800"/>
              <a:buChar char="◦"/>
              <a:defRPr/>
            </a:lvl3pPr>
            <a:lvl4pPr marL="1828800" lvl="3" indent="-342900" algn="l">
              <a:lnSpc>
                <a:spcPct val="100000"/>
              </a:lnSpc>
              <a:spcBef>
                <a:spcPts val="400"/>
              </a:spcBef>
              <a:spcAft>
                <a:spcPts val="0"/>
              </a:spcAft>
              <a:buClr>
                <a:srgbClr val="3F3F3F"/>
              </a:buClr>
              <a:buSzPts val="1800"/>
              <a:buChar char="◦"/>
              <a:defRPr/>
            </a:lvl4pPr>
            <a:lvl5pPr marL="2286000" lvl="4" indent="-342900" algn="l">
              <a:lnSpc>
                <a:spcPct val="100000"/>
              </a:lnSpc>
              <a:spcBef>
                <a:spcPts val="400"/>
              </a:spcBef>
              <a:spcAft>
                <a:spcPts val="0"/>
              </a:spcAft>
              <a:buClr>
                <a:srgbClr val="3F3F3F"/>
              </a:buClr>
              <a:buSzPts val="1800"/>
              <a:buChar char="◦"/>
              <a:defRPr/>
            </a:lvl5pPr>
            <a:lvl6pPr marL="2743200" lvl="5" indent="-342900" algn="l">
              <a:lnSpc>
                <a:spcPct val="90000"/>
              </a:lnSpc>
              <a:spcBef>
                <a:spcPts val="400"/>
              </a:spcBef>
              <a:spcAft>
                <a:spcPts val="0"/>
              </a:spcAft>
              <a:buSzPts val="1800"/>
              <a:buChar char="◦"/>
              <a:defRPr/>
            </a:lvl6pPr>
            <a:lvl7pPr marL="3200400" lvl="6" indent="-342900" algn="l">
              <a:lnSpc>
                <a:spcPct val="90000"/>
              </a:lnSpc>
              <a:spcBef>
                <a:spcPts val="400"/>
              </a:spcBef>
              <a:spcAft>
                <a:spcPts val="0"/>
              </a:spcAft>
              <a:buSzPts val="1800"/>
              <a:buChar char="◦"/>
              <a:defRPr/>
            </a:lvl7pPr>
            <a:lvl8pPr marL="3657600" lvl="7" indent="-342900" algn="l">
              <a:lnSpc>
                <a:spcPct val="90000"/>
              </a:lnSpc>
              <a:spcBef>
                <a:spcPts val="400"/>
              </a:spcBef>
              <a:spcAft>
                <a:spcPts val="0"/>
              </a:spcAft>
              <a:buSzPts val="1800"/>
              <a:buChar char="◦"/>
              <a:defRPr/>
            </a:lvl8pPr>
            <a:lvl9pPr marL="4114800" lvl="8" indent="-342900" algn="l">
              <a:lnSpc>
                <a:spcPct val="90000"/>
              </a:lnSpc>
              <a:spcBef>
                <a:spcPts val="400"/>
              </a:spcBef>
              <a:spcAft>
                <a:spcPts val="400"/>
              </a:spcAft>
              <a:buSzPts val="1800"/>
              <a:buChar char="◦"/>
              <a:defRPr/>
            </a:lvl9pPr>
          </a:lstStyle>
          <a:p>
            <a:endParaRPr/>
          </a:p>
        </p:txBody>
      </p:sp>
      <p:sp>
        <p:nvSpPr>
          <p:cNvPr id="65" name="Google Shape;65;p16"/>
          <p:cNvSpPr txBox="1">
            <a:spLocks noGrp="1"/>
          </p:cNvSpPr>
          <p:nvPr>
            <p:ph type="body" idx="2"/>
          </p:nvPr>
        </p:nvSpPr>
        <p:spPr>
          <a:xfrm>
            <a:off x="643465" y="3043050"/>
            <a:ext cx="3517567" cy="3064505"/>
          </a:xfrm>
          <a:prstGeom prst="rect">
            <a:avLst/>
          </a:prstGeom>
          <a:noFill/>
          <a:ln>
            <a:noFill/>
          </a:ln>
        </p:spPr>
        <p:txBody>
          <a:bodyPr spcFirstLastPara="1" wrap="square" lIns="91425" tIns="45700" rIns="91425" bIns="45700" anchor="t" anchorCtr="0">
            <a:normAutofit/>
          </a:bodyPr>
          <a:lstStyle>
            <a:lvl1pPr marL="457200" lvl="0" indent="-228600" algn="l">
              <a:lnSpc>
                <a:spcPct val="110000"/>
              </a:lnSpc>
              <a:spcBef>
                <a:spcPts val="1200"/>
              </a:spcBef>
              <a:spcAft>
                <a:spcPts val="0"/>
              </a:spcAft>
              <a:buSzPts val="1800"/>
              <a:buNone/>
              <a:defRPr sz="1800">
                <a:solidFill>
                  <a:srgbClr val="FFFFFF"/>
                </a:solidFill>
              </a:defRPr>
            </a:lvl1pPr>
            <a:lvl2pPr marL="914400" lvl="1" indent="-228600" algn="l">
              <a:lnSpc>
                <a:spcPct val="100000"/>
              </a:lnSpc>
              <a:spcBef>
                <a:spcPts val="200"/>
              </a:spcBef>
              <a:spcAft>
                <a:spcPts val="0"/>
              </a:spcAft>
              <a:buClr>
                <a:srgbClr val="3F3F3F"/>
              </a:buClr>
              <a:buSzPts val="1200"/>
              <a:buNone/>
              <a:defRPr sz="1200"/>
            </a:lvl2pPr>
            <a:lvl3pPr marL="1371600" lvl="2" indent="-228600" algn="l">
              <a:lnSpc>
                <a:spcPct val="100000"/>
              </a:lnSpc>
              <a:spcBef>
                <a:spcPts val="400"/>
              </a:spcBef>
              <a:spcAft>
                <a:spcPts val="0"/>
              </a:spcAft>
              <a:buClr>
                <a:srgbClr val="3F3F3F"/>
              </a:buClr>
              <a:buSzPts val="1000"/>
              <a:buNone/>
              <a:defRPr sz="1000"/>
            </a:lvl3pPr>
            <a:lvl4pPr marL="1828800" lvl="3" indent="-228600" algn="l">
              <a:lnSpc>
                <a:spcPct val="100000"/>
              </a:lnSpc>
              <a:spcBef>
                <a:spcPts val="400"/>
              </a:spcBef>
              <a:spcAft>
                <a:spcPts val="0"/>
              </a:spcAft>
              <a:buClr>
                <a:srgbClr val="3F3F3F"/>
              </a:buClr>
              <a:buSzPts val="900"/>
              <a:buNone/>
              <a:defRPr sz="900"/>
            </a:lvl4pPr>
            <a:lvl5pPr marL="2286000" lvl="4" indent="-228600" algn="l">
              <a:lnSpc>
                <a:spcPct val="100000"/>
              </a:lnSpc>
              <a:spcBef>
                <a:spcPts val="400"/>
              </a:spcBef>
              <a:spcAft>
                <a:spcPts val="0"/>
              </a:spcAft>
              <a:buClr>
                <a:srgbClr val="3F3F3F"/>
              </a:buClr>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66" name="Google Shape;66;p16"/>
          <p:cNvSpPr txBox="1">
            <a:spLocks noGrp="1"/>
          </p:cNvSpPr>
          <p:nvPr>
            <p:ph type="dt" idx="10"/>
          </p:nvPr>
        </p:nvSpPr>
        <p:spPr>
          <a:xfrm>
            <a:off x="643464" y="6446520"/>
            <a:ext cx="3517568"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6"/>
          <p:cNvSpPr txBox="1">
            <a:spLocks noGrp="1"/>
          </p:cNvSpPr>
          <p:nvPr>
            <p:ph type="ftr" idx="11"/>
          </p:nvPr>
        </p:nvSpPr>
        <p:spPr>
          <a:xfrm>
            <a:off x="5458983" y="6446520"/>
            <a:ext cx="533401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chemeClr val="dk2"/>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8" name="Google Shape;68;p16"/>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sz="800" b="0" i="0" u="none" strike="noStrike" cap="none">
                <a:solidFill>
                  <a:schemeClr val="dk2"/>
                </a:solidFill>
                <a:latin typeface="Libre Franklin"/>
                <a:ea typeface="Libre Franklin"/>
                <a:cs typeface="Libre Franklin"/>
                <a:sym typeface="Libre Franklin"/>
              </a:defRPr>
            </a:lvl1pPr>
            <a:lvl2pPr marL="0" lvl="1" indent="0" algn="l">
              <a:spcBef>
                <a:spcPts val="0"/>
              </a:spcBef>
              <a:buNone/>
              <a:defRPr sz="800" b="0" i="0" u="none" strike="noStrike" cap="none">
                <a:solidFill>
                  <a:schemeClr val="dk2"/>
                </a:solidFill>
                <a:latin typeface="Libre Franklin"/>
                <a:ea typeface="Libre Franklin"/>
                <a:cs typeface="Libre Franklin"/>
                <a:sym typeface="Libre Franklin"/>
              </a:defRPr>
            </a:lvl2pPr>
            <a:lvl3pPr marL="0" lvl="2" indent="0" algn="l">
              <a:spcBef>
                <a:spcPts val="0"/>
              </a:spcBef>
              <a:buNone/>
              <a:defRPr sz="800" b="0" i="0" u="none" strike="noStrike" cap="none">
                <a:solidFill>
                  <a:schemeClr val="dk2"/>
                </a:solidFill>
                <a:latin typeface="Libre Franklin"/>
                <a:ea typeface="Libre Franklin"/>
                <a:cs typeface="Libre Franklin"/>
                <a:sym typeface="Libre Franklin"/>
              </a:defRPr>
            </a:lvl3pPr>
            <a:lvl4pPr marL="0" lvl="3" indent="0" algn="l">
              <a:spcBef>
                <a:spcPts val="0"/>
              </a:spcBef>
              <a:buNone/>
              <a:defRPr sz="800" b="0" i="0" u="none" strike="noStrike" cap="none">
                <a:solidFill>
                  <a:schemeClr val="dk2"/>
                </a:solidFill>
                <a:latin typeface="Libre Franklin"/>
                <a:ea typeface="Libre Franklin"/>
                <a:cs typeface="Libre Franklin"/>
                <a:sym typeface="Libre Franklin"/>
              </a:defRPr>
            </a:lvl4pPr>
            <a:lvl5pPr marL="0" lvl="4" indent="0" algn="l">
              <a:spcBef>
                <a:spcPts val="0"/>
              </a:spcBef>
              <a:buNone/>
              <a:defRPr sz="800" b="0" i="0" u="none" strike="noStrike" cap="none">
                <a:solidFill>
                  <a:schemeClr val="dk2"/>
                </a:solidFill>
                <a:latin typeface="Libre Franklin"/>
                <a:ea typeface="Libre Franklin"/>
                <a:cs typeface="Libre Franklin"/>
                <a:sym typeface="Libre Franklin"/>
              </a:defRPr>
            </a:lvl5pPr>
            <a:lvl6pPr marL="0" lvl="5" indent="0" algn="l">
              <a:spcBef>
                <a:spcPts val="0"/>
              </a:spcBef>
              <a:buNone/>
              <a:defRPr sz="800" b="0" i="0" u="none" strike="noStrike" cap="none">
                <a:solidFill>
                  <a:schemeClr val="dk2"/>
                </a:solidFill>
                <a:latin typeface="Libre Franklin"/>
                <a:ea typeface="Libre Franklin"/>
                <a:cs typeface="Libre Franklin"/>
                <a:sym typeface="Libre Franklin"/>
              </a:defRPr>
            </a:lvl6pPr>
            <a:lvl7pPr marL="0" lvl="6" indent="0" algn="l">
              <a:spcBef>
                <a:spcPts val="0"/>
              </a:spcBef>
              <a:buNone/>
              <a:defRPr sz="800" b="0" i="0" u="none" strike="noStrike" cap="none">
                <a:solidFill>
                  <a:schemeClr val="dk2"/>
                </a:solidFill>
                <a:latin typeface="Libre Franklin"/>
                <a:ea typeface="Libre Franklin"/>
                <a:cs typeface="Libre Franklin"/>
                <a:sym typeface="Libre Franklin"/>
              </a:defRPr>
            </a:lvl7pPr>
            <a:lvl8pPr marL="0" lvl="7" indent="0" algn="l">
              <a:spcBef>
                <a:spcPts val="0"/>
              </a:spcBef>
              <a:buNone/>
              <a:defRPr sz="800" b="0" i="0" u="none" strike="noStrike" cap="none">
                <a:solidFill>
                  <a:schemeClr val="dk2"/>
                </a:solidFill>
                <a:latin typeface="Libre Franklin"/>
                <a:ea typeface="Libre Franklin"/>
                <a:cs typeface="Libre Franklin"/>
                <a:sym typeface="Libre Franklin"/>
              </a:defRPr>
            </a:lvl8pPr>
            <a:lvl9pPr marL="0" lvl="8" indent="0" algn="l">
              <a:spcBef>
                <a:spcPts val="0"/>
              </a:spcBef>
              <a:buNone/>
              <a:defRPr sz="800" b="0" i="0" u="none" strike="noStrike" cap="none">
                <a:solidFill>
                  <a:schemeClr val="dk2"/>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Picture with Caption" type="picTx">
  <p:cSld name="PICTURE_WITH_CAPTION_TEXT">
    <p:spTree>
      <p:nvGrpSpPr>
        <p:cNvPr id="1" name="Shape 69"/>
        <p:cNvGrpSpPr/>
        <p:nvPr/>
      </p:nvGrpSpPr>
      <p:grpSpPr>
        <a:xfrm>
          <a:off x="0" y="0"/>
          <a:ext cx="0" cy="0"/>
          <a:chOff x="0" y="0"/>
          <a:chExt cx="0" cy="0"/>
        </a:xfrm>
      </p:grpSpPr>
      <p:sp>
        <p:nvSpPr>
          <p:cNvPr id="70" name="Google Shape;70;p17"/>
          <p:cNvSpPr/>
          <p:nvPr/>
        </p:nvSpPr>
        <p:spPr>
          <a:xfrm>
            <a:off x="0" y="4578350"/>
            <a:ext cx="12188825" cy="227965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7"/>
          <p:cNvSpPr>
            <a:spLocks noGrp="1"/>
          </p:cNvSpPr>
          <p:nvPr>
            <p:ph type="pic" idx="2"/>
          </p:nvPr>
        </p:nvSpPr>
        <p:spPr>
          <a:xfrm>
            <a:off x="15" y="0"/>
            <a:ext cx="12191985" cy="4578350"/>
          </a:xfrm>
          <a:prstGeom prst="rect">
            <a:avLst/>
          </a:prstGeom>
          <a:solidFill>
            <a:srgbClr val="D8D8D8"/>
          </a:solidFill>
          <a:ln>
            <a:noFill/>
          </a:ln>
        </p:spPr>
      </p:sp>
      <p:sp>
        <p:nvSpPr>
          <p:cNvPr id="72" name="Google Shape;72;p17"/>
          <p:cNvSpPr txBox="1">
            <a:spLocks noGrp="1"/>
          </p:cNvSpPr>
          <p:nvPr>
            <p:ph type="title"/>
          </p:nvPr>
        </p:nvSpPr>
        <p:spPr>
          <a:xfrm>
            <a:off x="1097279" y="4799362"/>
            <a:ext cx="10113645" cy="743682"/>
          </a:xfrm>
          <a:prstGeom prst="rect">
            <a:avLst/>
          </a:prstGeom>
          <a:noFill/>
          <a:ln>
            <a:noFill/>
          </a:ln>
        </p:spPr>
        <p:txBody>
          <a:bodyPr spcFirstLastPara="1" wrap="square" lIns="91425" tIns="0" rIns="91425" bIns="0" anchor="b" anchorCtr="0">
            <a:noAutofit/>
          </a:bodyPr>
          <a:lstStyle>
            <a:lvl1pPr lvl="0" algn="l">
              <a:lnSpc>
                <a:spcPct val="90000"/>
              </a:lnSpc>
              <a:spcBef>
                <a:spcPts val="0"/>
              </a:spcBef>
              <a:spcAft>
                <a:spcPts val="0"/>
              </a:spcAft>
              <a:buClr>
                <a:srgbClr val="FFFFFF"/>
              </a:buClr>
              <a:buSzPts val="3600"/>
              <a:buFont typeface="Bookman Old Style"/>
              <a:buNone/>
              <a:defRPr sz="3600" b="0">
                <a:solidFill>
                  <a:srgbClr val="FFFF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3" name="Google Shape;73;p17"/>
          <p:cNvSpPr txBox="1">
            <a:spLocks noGrp="1"/>
          </p:cNvSpPr>
          <p:nvPr>
            <p:ph type="body" idx="1"/>
          </p:nvPr>
        </p:nvSpPr>
        <p:spPr>
          <a:xfrm>
            <a:off x="1097279" y="5715000"/>
            <a:ext cx="10113264" cy="609600"/>
          </a:xfrm>
          <a:prstGeom prst="rect">
            <a:avLst/>
          </a:prstGeom>
          <a:noFill/>
          <a:ln>
            <a:noFill/>
          </a:ln>
        </p:spPr>
        <p:txBody>
          <a:bodyPr spcFirstLastPara="1" wrap="square" lIns="91425" tIns="0" rIns="91425" bIns="0" anchor="t" anchorCtr="0">
            <a:normAutofit/>
          </a:bodyPr>
          <a:lstStyle>
            <a:lvl1pPr marL="457200" lvl="0" indent="-228600" algn="l">
              <a:lnSpc>
                <a:spcPct val="110000"/>
              </a:lnSpc>
              <a:spcBef>
                <a:spcPts val="0"/>
              </a:spcBef>
              <a:spcAft>
                <a:spcPts val="0"/>
              </a:spcAft>
              <a:buSzPts val="1800"/>
              <a:buNone/>
              <a:defRPr sz="1800">
                <a:solidFill>
                  <a:srgbClr val="FFFFFF"/>
                </a:solidFill>
              </a:defRPr>
            </a:lvl1pPr>
            <a:lvl2pPr marL="914400" lvl="1" indent="-228600" algn="l">
              <a:lnSpc>
                <a:spcPct val="100000"/>
              </a:lnSpc>
              <a:spcBef>
                <a:spcPts val="600"/>
              </a:spcBef>
              <a:spcAft>
                <a:spcPts val="0"/>
              </a:spcAft>
              <a:buClr>
                <a:srgbClr val="3F3F3F"/>
              </a:buClr>
              <a:buSzPts val="1200"/>
              <a:buNone/>
              <a:defRPr sz="1200"/>
            </a:lvl2pPr>
            <a:lvl3pPr marL="1371600" lvl="2" indent="-228600" algn="l">
              <a:lnSpc>
                <a:spcPct val="100000"/>
              </a:lnSpc>
              <a:spcBef>
                <a:spcPts val="400"/>
              </a:spcBef>
              <a:spcAft>
                <a:spcPts val="0"/>
              </a:spcAft>
              <a:buClr>
                <a:srgbClr val="3F3F3F"/>
              </a:buClr>
              <a:buSzPts val="1000"/>
              <a:buNone/>
              <a:defRPr sz="1000"/>
            </a:lvl3pPr>
            <a:lvl4pPr marL="1828800" lvl="3" indent="-228600" algn="l">
              <a:lnSpc>
                <a:spcPct val="100000"/>
              </a:lnSpc>
              <a:spcBef>
                <a:spcPts val="400"/>
              </a:spcBef>
              <a:spcAft>
                <a:spcPts val="0"/>
              </a:spcAft>
              <a:buClr>
                <a:srgbClr val="3F3F3F"/>
              </a:buClr>
              <a:buSzPts val="900"/>
              <a:buNone/>
              <a:defRPr sz="900"/>
            </a:lvl4pPr>
            <a:lvl5pPr marL="2286000" lvl="4" indent="-228600" algn="l">
              <a:lnSpc>
                <a:spcPct val="100000"/>
              </a:lnSpc>
              <a:spcBef>
                <a:spcPts val="400"/>
              </a:spcBef>
              <a:spcAft>
                <a:spcPts val="0"/>
              </a:spcAft>
              <a:buClr>
                <a:srgbClr val="3F3F3F"/>
              </a:buClr>
              <a:buSzPts val="900"/>
              <a:buNone/>
              <a:defRPr sz="900"/>
            </a:lvl5pPr>
            <a:lvl6pPr marL="2743200" lvl="5" indent="-228600" algn="l">
              <a:lnSpc>
                <a:spcPct val="90000"/>
              </a:lnSpc>
              <a:spcBef>
                <a:spcPts val="400"/>
              </a:spcBef>
              <a:spcAft>
                <a:spcPts val="0"/>
              </a:spcAft>
              <a:buSzPts val="900"/>
              <a:buNone/>
              <a:defRPr sz="900"/>
            </a:lvl6pPr>
            <a:lvl7pPr marL="3200400" lvl="6" indent="-228600" algn="l">
              <a:lnSpc>
                <a:spcPct val="90000"/>
              </a:lnSpc>
              <a:spcBef>
                <a:spcPts val="400"/>
              </a:spcBef>
              <a:spcAft>
                <a:spcPts val="0"/>
              </a:spcAft>
              <a:buSzPts val="900"/>
              <a:buNone/>
              <a:defRPr sz="900"/>
            </a:lvl7pPr>
            <a:lvl8pPr marL="3657600" lvl="7" indent="-228600" algn="l">
              <a:lnSpc>
                <a:spcPct val="90000"/>
              </a:lnSpc>
              <a:spcBef>
                <a:spcPts val="400"/>
              </a:spcBef>
              <a:spcAft>
                <a:spcPts val="0"/>
              </a:spcAft>
              <a:buSzPts val="900"/>
              <a:buNone/>
              <a:defRPr sz="900"/>
            </a:lvl8pPr>
            <a:lvl9pPr marL="4114800" lvl="8" indent="-228600" algn="l">
              <a:lnSpc>
                <a:spcPct val="90000"/>
              </a:lnSpc>
              <a:spcBef>
                <a:spcPts val="400"/>
              </a:spcBef>
              <a:spcAft>
                <a:spcPts val="400"/>
              </a:spcAft>
              <a:buSzPts val="900"/>
              <a:buNone/>
              <a:defRPr sz="900"/>
            </a:lvl9pPr>
          </a:lstStyle>
          <a:p>
            <a:endParaRPr/>
          </a:p>
        </p:txBody>
      </p:sp>
      <p:sp>
        <p:nvSpPr>
          <p:cNvPr id="74" name="Google Shape;74;p17"/>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5" name="Google Shape;75;p17"/>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7"/>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lvl="0" indent="0" algn="l">
              <a:spcBef>
                <a:spcPts val="0"/>
              </a:spcBef>
              <a:buNone/>
              <a:defRPr/>
            </a:lvl1pPr>
            <a:lvl2pPr marL="0" lvl="1" indent="0" algn="l">
              <a:spcBef>
                <a:spcPts val="0"/>
              </a:spcBef>
              <a:buNone/>
              <a:defRPr/>
            </a:lvl2pPr>
            <a:lvl3pPr marL="0" lvl="2" indent="0" algn="l">
              <a:spcBef>
                <a:spcPts val="0"/>
              </a:spcBef>
              <a:buNone/>
              <a:defRPr/>
            </a:lvl3pPr>
            <a:lvl4pPr marL="0" lvl="3" indent="0" algn="l">
              <a:spcBef>
                <a:spcPts val="0"/>
              </a:spcBef>
              <a:buNone/>
              <a:defRPr/>
            </a:lvl4pPr>
            <a:lvl5pPr marL="0" lvl="4" indent="0" algn="l">
              <a:spcBef>
                <a:spcPts val="0"/>
              </a:spcBef>
              <a:buNone/>
              <a:defRPr/>
            </a:lvl5pPr>
            <a:lvl6pPr marL="0" lvl="5" indent="0" algn="l">
              <a:spcBef>
                <a:spcPts val="0"/>
              </a:spcBef>
              <a:buNone/>
              <a:defRPr/>
            </a:lvl6pPr>
            <a:lvl7pPr marL="0" lvl="6" indent="0" algn="l">
              <a:spcBef>
                <a:spcPts val="0"/>
              </a:spcBef>
              <a:buNone/>
              <a:defRPr/>
            </a:lvl7pPr>
            <a:lvl8pPr marL="0" lvl="7" indent="0" algn="l">
              <a:spcBef>
                <a:spcPts val="0"/>
              </a:spcBef>
              <a:buNone/>
              <a:defRPr/>
            </a:lvl8pPr>
            <a:lvl9pPr marL="0" lvl="8" indent="0" algn="l">
              <a:spcBef>
                <a:spcPts val="0"/>
              </a:spcBef>
              <a:buNone/>
              <a:defRPr/>
            </a:lvl9pPr>
          </a:lstStyle>
          <a:p>
            <a:pPr marL="0" lvl="0" indent="0" algn="l"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8"/>
          <p:cNvSpPr/>
          <p:nvPr/>
        </p:nvSpPr>
        <p:spPr>
          <a:xfrm>
            <a:off x="3175" y="6400800"/>
            <a:ext cx="12188825" cy="4572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p8"/>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lvl1pPr marR="0" lvl="0" algn="l" rtl="0">
              <a:lnSpc>
                <a:spcPct val="90000"/>
              </a:lnSpc>
              <a:spcBef>
                <a:spcPts val="0"/>
              </a:spcBef>
              <a:spcAft>
                <a:spcPts val="0"/>
              </a:spcAft>
              <a:buClr>
                <a:srgbClr val="3F3F3F"/>
              </a:buClr>
              <a:buSzPts val="4700"/>
              <a:buFont typeface="Bookman Old Style"/>
              <a:buNone/>
              <a:defRPr sz="4700" b="0" i="0" u="none" strike="noStrike" cap="none">
                <a:solidFill>
                  <a:srgbClr val="3F3F3F"/>
                </a:solidFill>
                <a:latin typeface="Bookman Old Style"/>
                <a:ea typeface="Bookman Old Style"/>
                <a:cs typeface="Bookman Old Style"/>
                <a:sym typeface="Bookman Old Style"/>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 name="Google Shape;8;p8"/>
          <p:cNvSpPr txBox="1">
            <a:spLocks noGrp="1"/>
          </p:cNvSpPr>
          <p:nvPr>
            <p:ph type="body" idx="1"/>
          </p:nvPr>
        </p:nvSpPr>
        <p:spPr>
          <a:xfrm>
            <a:off x="1097280" y="2108201"/>
            <a:ext cx="10058400" cy="3760891"/>
          </a:xfrm>
          <a:prstGeom prst="rect">
            <a:avLst/>
          </a:prstGeom>
          <a:noFill/>
          <a:ln>
            <a:noFill/>
          </a:ln>
        </p:spPr>
        <p:txBody>
          <a:bodyPr spcFirstLastPara="1" wrap="square" lIns="0" tIns="45700" rIns="0" bIns="45700" anchor="t" anchorCtr="0">
            <a:normAutofit/>
          </a:bodyPr>
          <a:lstStyle>
            <a:lvl1pPr marL="457200" marR="0" lvl="0" indent="-349250" algn="l" rtl="0">
              <a:lnSpc>
                <a:spcPct val="110000"/>
              </a:lnSpc>
              <a:spcBef>
                <a:spcPts val="1200"/>
              </a:spcBef>
              <a:spcAft>
                <a:spcPts val="0"/>
              </a:spcAft>
              <a:buClr>
                <a:schemeClr val="accent1"/>
              </a:buClr>
              <a:buSzPts val="1900"/>
              <a:buFont typeface="Calibri"/>
              <a:buChar char=" "/>
              <a:defRPr sz="1900" b="0" i="0" u="none" strike="noStrike" cap="none">
                <a:solidFill>
                  <a:srgbClr val="3F3F3F"/>
                </a:solidFill>
                <a:latin typeface="Libre Franklin"/>
                <a:ea typeface="Libre Franklin"/>
                <a:cs typeface="Libre Franklin"/>
                <a:sym typeface="Libre Franklin"/>
              </a:defRPr>
            </a:lvl1pPr>
            <a:lvl2pPr marL="914400" marR="0" lvl="1" indent="-336550" algn="l" rtl="0">
              <a:lnSpc>
                <a:spcPct val="100000"/>
              </a:lnSpc>
              <a:spcBef>
                <a:spcPts val="200"/>
              </a:spcBef>
              <a:spcAft>
                <a:spcPts val="0"/>
              </a:spcAft>
              <a:buClr>
                <a:srgbClr val="3F3F3F"/>
              </a:buClr>
              <a:buSzPts val="1700"/>
              <a:buFont typeface="Calibri"/>
              <a:buChar char="◦"/>
              <a:defRPr sz="1700" b="0" i="0" u="none" strike="noStrike" cap="none">
                <a:solidFill>
                  <a:srgbClr val="3F3F3F"/>
                </a:solidFill>
                <a:latin typeface="Libre Franklin"/>
                <a:ea typeface="Libre Franklin"/>
                <a:cs typeface="Libre Franklin"/>
                <a:sym typeface="Libre Franklin"/>
              </a:defRPr>
            </a:lvl2pPr>
            <a:lvl3pPr marL="1371600" marR="0" lvl="2" indent="-311150" algn="l" rtl="0">
              <a:lnSpc>
                <a:spcPct val="100000"/>
              </a:lnSpc>
              <a:spcBef>
                <a:spcPts val="400"/>
              </a:spcBef>
              <a:spcAft>
                <a:spcPts val="0"/>
              </a:spcAft>
              <a:buClr>
                <a:srgbClr val="3F3F3F"/>
              </a:buClr>
              <a:buSzPts val="1300"/>
              <a:buFont typeface="Calibri"/>
              <a:buChar char="◦"/>
              <a:defRPr sz="1300" b="0" i="0" u="none" strike="noStrike" cap="none">
                <a:solidFill>
                  <a:srgbClr val="3F3F3F"/>
                </a:solidFill>
                <a:latin typeface="Libre Franklin"/>
                <a:ea typeface="Libre Franklin"/>
                <a:cs typeface="Libre Franklin"/>
                <a:sym typeface="Libre Franklin"/>
              </a:defRPr>
            </a:lvl3pPr>
            <a:lvl4pPr marL="1828800" marR="0" lvl="3" indent="-311150" algn="l" rtl="0">
              <a:lnSpc>
                <a:spcPct val="100000"/>
              </a:lnSpc>
              <a:spcBef>
                <a:spcPts val="400"/>
              </a:spcBef>
              <a:spcAft>
                <a:spcPts val="0"/>
              </a:spcAft>
              <a:buClr>
                <a:srgbClr val="3F3F3F"/>
              </a:buClr>
              <a:buSzPts val="1300"/>
              <a:buFont typeface="Calibri"/>
              <a:buChar char="◦"/>
              <a:defRPr sz="1300" b="0" i="0" u="none" strike="noStrike" cap="none">
                <a:solidFill>
                  <a:srgbClr val="3F3F3F"/>
                </a:solidFill>
                <a:latin typeface="Libre Franklin"/>
                <a:ea typeface="Libre Franklin"/>
                <a:cs typeface="Libre Franklin"/>
                <a:sym typeface="Libre Franklin"/>
              </a:defRPr>
            </a:lvl4pPr>
            <a:lvl5pPr marL="2286000" marR="0" lvl="4" indent="-311150" algn="l" rtl="0">
              <a:lnSpc>
                <a:spcPct val="100000"/>
              </a:lnSpc>
              <a:spcBef>
                <a:spcPts val="400"/>
              </a:spcBef>
              <a:spcAft>
                <a:spcPts val="0"/>
              </a:spcAft>
              <a:buClr>
                <a:srgbClr val="3F3F3F"/>
              </a:buClr>
              <a:buSzPts val="1300"/>
              <a:buFont typeface="Calibri"/>
              <a:buChar char="◦"/>
              <a:defRPr sz="1300" b="0" i="0" u="none" strike="noStrike" cap="none">
                <a:solidFill>
                  <a:srgbClr val="3F3F3F"/>
                </a:solidFill>
                <a:latin typeface="Libre Franklin"/>
                <a:ea typeface="Libre Franklin"/>
                <a:cs typeface="Libre Franklin"/>
                <a:sym typeface="Libre Franklin"/>
              </a:defRPr>
            </a:lvl5pPr>
            <a:lvl6pPr marL="2743200" marR="0" lvl="5"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6pPr>
            <a:lvl7pPr marL="3200400" marR="0" lvl="6"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7pPr>
            <a:lvl8pPr marL="3657600" marR="0" lvl="7" indent="-317500" algn="l" rtl="0">
              <a:lnSpc>
                <a:spcPct val="90000"/>
              </a:lnSpc>
              <a:spcBef>
                <a:spcPts val="400"/>
              </a:spcBef>
              <a:spcAft>
                <a:spcPts val="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8pPr>
            <a:lvl9pPr marL="4114800" marR="0" lvl="8" indent="-317500" algn="l" rtl="0">
              <a:lnSpc>
                <a:spcPct val="90000"/>
              </a:lnSpc>
              <a:spcBef>
                <a:spcPts val="400"/>
              </a:spcBef>
              <a:spcAft>
                <a:spcPts val="400"/>
              </a:spcAft>
              <a:buClr>
                <a:schemeClr val="accent1"/>
              </a:buClr>
              <a:buSzPts val="1400"/>
              <a:buFont typeface="Calibri"/>
              <a:buChar char="◦"/>
              <a:defRPr sz="1400" b="0" i="0" u="none" strike="noStrike" cap="none">
                <a:solidFill>
                  <a:srgbClr val="3F3F3F"/>
                </a:solidFill>
                <a:latin typeface="Libre Franklin"/>
                <a:ea typeface="Libre Franklin"/>
                <a:cs typeface="Libre Franklin"/>
                <a:sym typeface="Libre Franklin"/>
              </a:defRPr>
            </a:lvl9pPr>
          </a:lstStyle>
          <a:p>
            <a:endParaRPr/>
          </a:p>
        </p:txBody>
      </p:sp>
      <p:sp>
        <p:nvSpPr>
          <p:cNvPr id="9" name="Google Shape;9;p8"/>
          <p:cNvSpPr txBox="1">
            <a:spLocks noGrp="1"/>
          </p:cNvSpPr>
          <p:nvPr>
            <p:ph type="dt" idx="10"/>
          </p:nvPr>
        </p:nvSpPr>
        <p:spPr>
          <a:xfrm>
            <a:off x="8218426" y="6446838"/>
            <a:ext cx="258485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8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10" name="Google Shape;10;p8"/>
          <p:cNvSpPr txBox="1">
            <a:spLocks noGrp="1"/>
          </p:cNvSpPr>
          <p:nvPr>
            <p:ph type="ftr" idx="11"/>
          </p:nvPr>
        </p:nvSpPr>
        <p:spPr>
          <a:xfrm>
            <a:off x="1097279" y="6446838"/>
            <a:ext cx="6818262"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800" b="0" i="0" u="none" strike="noStrike" cap="none">
                <a:solidFill>
                  <a:srgbClr val="FFFFFF"/>
                </a:solidFill>
                <a:latin typeface="Libre Franklin"/>
                <a:ea typeface="Libre Franklin"/>
                <a:cs typeface="Libre Franklin"/>
                <a:sym typeface="Libre Franklin"/>
              </a:defRPr>
            </a:lvl1pPr>
            <a:lvl2pPr marR="0" lvl="1"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2pPr>
            <a:lvl3pPr marR="0" lvl="2"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3pPr>
            <a:lvl4pPr marR="0" lvl="3"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4pPr>
            <a:lvl5pPr marR="0" lvl="4"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5pPr>
            <a:lvl6pPr marR="0" lvl="5"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6pPr>
            <a:lvl7pPr marR="0" lvl="6"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7pPr>
            <a:lvl8pPr marR="0" lvl="7"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8pPr>
            <a:lvl9pPr marR="0" lvl="8" algn="l" rtl="0">
              <a:spcBef>
                <a:spcPts val="0"/>
              </a:spcBef>
              <a:spcAft>
                <a:spcPts val="0"/>
              </a:spcAft>
              <a:buSzPts val="1400"/>
              <a:buNone/>
              <a:defRPr sz="1800" b="0" i="0" u="none" strike="noStrike" cap="none">
                <a:solidFill>
                  <a:schemeClr val="dk1"/>
                </a:solidFill>
                <a:latin typeface="Libre Franklin"/>
                <a:ea typeface="Libre Franklin"/>
                <a:cs typeface="Libre Franklin"/>
                <a:sym typeface="Libre Franklin"/>
              </a:defRPr>
            </a:lvl9pPr>
          </a:lstStyle>
          <a:p>
            <a:endParaRPr/>
          </a:p>
        </p:txBody>
      </p:sp>
      <p:sp>
        <p:nvSpPr>
          <p:cNvPr id="11" name="Google Shape;11;p8"/>
          <p:cNvSpPr txBox="1">
            <a:spLocks noGrp="1"/>
          </p:cNvSpPr>
          <p:nvPr>
            <p:ph type="sldNum" idx="12"/>
          </p:nvPr>
        </p:nvSpPr>
        <p:spPr>
          <a:xfrm>
            <a:off x="10993582" y="6446838"/>
            <a:ext cx="780010" cy="365125"/>
          </a:xfrm>
          <a:prstGeom prst="rect">
            <a:avLst/>
          </a:prstGeom>
          <a:noFill/>
          <a:ln>
            <a:noFill/>
          </a:ln>
        </p:spPr>
        <p:txBody>
          <a:bodyPr spcFirstLastPara="1" wrap="square" lIns="91425" tIns="45700" rIns="91425" bIns="45700" anchor="ctr" anchorCtr="0">
            <a:noAutofit/>
          </a:bodyPr>
          <a:lstStyle>
            <a:lvl1pPr marL="0" marR="0" lvl="0" indent="0" algn="l" rtl="0">
              <a:spcBef>
                <a:spcPts val="0"/>
              </a:spcBef>
              <a:buNone/>
              <a:defRPr sz="800" b="0" i="0" u="none" strike="noStrike" cap="none">
                <a:solidFill>
                  <a:srgbClr val="FFFFFF"/>
                </a:solidFill>
                <a:latin typeface="Libre Franklin"/>
                <a:ea typeface="Libre Franklin"/>
                <a:cs typeface="Libre Franklin"/>
                <a:sym typeface="Libre Franklin"/>
              </a:defRPr>
            </a:lvl1pPr>
            <a:lvl2pPr marL="0" marR="0" lvl="1" indent="0" algn="l" rtl="0">
              <a:spcBef>
                <a:spcPts val="0"/>
              </a:spcBef>
              <a:buNone/>
              <a:defRPr sz="800" b="0" i="0" u="none" strike="noStrike" cap="none">
                <a:solidFill>
                  <a:srgbClr val="FFFFFF"/>
                </a:solidFill>
                <a:latin typeface="Libre Franklin"/>
                <a:ea typeface="Libre Franklin"/>
                <a:cs typeface="Libre Franklin"/>
                <a:sym typeface="Libre Franklin"/>
              </a:defRPr>
            </a:lvl2pPr>
            <a:lvl3pPr marL="0" marR="0" lvl="2" indent="0" algn="l" rtl="0">
              <a:spcBef>
                <a:spcPts val="0"/>
              </a:spcBef>
              <a:buNone/>
              <a:defRPr sz="800" b="0" i="0" u="none" strike="noStrike" cap="none">
                <a:solidFill>
                  <a:srgbClr val="FFFFFF"/>
                </a:solidFill>
                <a:latin typeface="Libre Franklin"/>
                <a:ea typeface="Libre Franklin"/>
                <a:cs typeface="Libre Franklin"/>
                <a:sym typeface="Libre Franklin"/>
              </a:defRPr>
            </a:lvl3pPr>
            <a:lvl4pPr marL="0" marR="0" lvl="3" indent="0" algn="l" rtl="0">
              <a:spcBef>
                <a:spcPts val="0"/>
              </a:spcBef>
              <a:buNone/>
              <a:defRPr sz="800" b="0" i="0" u="none" strike="noStrike" cap="none">
                <a:solidFill>
                  <a:srgbClr val="FFFFFF"/>
                </a:solidFill>
                <a:latin typeface="Libre Franklin"/>
                <a:ea typeface="Libre Franklin"/>
                <a:cs typeface="Libre Franklin"/>
                <a:sym typeface="Libre Franklin"/>
              </a:defRPr>
            </a:lvl4pPr>
            <a:lvl5pPr marL="0" marR="0" lvl="4" indent="0" algn="l" rtl="0">
              <a:spcBef>
                <a:spcPts val="0"/>
              </a:spcBef>
              <a:buNone/>
              <a:defRPr sz="800" b="0" i="0" u="none" strike="noStrike" cap="none">
                <a:solidFill>
                  <a:srgbClr val="FFFFFF"/>
                </a:solidFill>
                <a:latin typeface="Libre Franklin"/>
                <a:ea typeface="Libre Franklin"/>
                <a:cs typeface="Libre Franklin"/>
                <a:sym typeface="Libre Franklin"/>
              </a:defRPr>
            </a:lvl5pPr>
            <a:lvl6pPr marL="0" marR="0" lvl="5" indent="0" algn="l" rtl="0">
              <a:spcBef>
                <a:spcPts val="0"/>
              </a:spcBef>
              <a:buNone/>
              <a:defRPr sz="800" b="0" i="0" u="none" strike="noStrike" cap="none">
                <a:solidFill>
                  <a:srgbClr val="FFFFFF"/>
                </a:solidFill>
                <a:latin typeface="Libre Franklin"/>
                <a:ea typeface="Libre Franklin"/>
                <a:cs typeface="Libre Franklin"/>
                <a:sym typeface="Libre Franklin"/>
              </a:defRPr>
            </a:lvl6pPr>
            <a:lvl7pPr marL="0" marR="0" lvl="6" indent="0" algn="l" rtl="0">
              <a:spcBef>
                <a:spcPts val="0"/>
              </a:spcBef>
              <a:buNone/>
              <a:defRPr sz="800" b="0" i="0" u="none" strike="noStrike" cap="none">
                <a:solidFill>
                  <a:srgbClr val="FFFFFF"/>
                </a:solidFill>
                <a:latin typeface="Libre Franklin"/>
                <a:ea typeface="Libre Franklin"/>
                <a:cs typeface="Libre Franklin"/>
                <a:sym typeface="Libre Franklin"/>
              </a:defRPr>
            </a:lvl7pPr>
            <a:lvl8pPr marL="0" marR="0" lvl="7" indent="0" algn="l" rtl="0">
              <a:spcBef>
                <a:spcPts val="0"/>
              </a:spcBef>
              <a:buNone/>
              <a:defRPr sz="800" b="0" i="0" u="none" strike="noStrike" cap="none">
                <a:solidFill>
                  <a:srgbClr val="FFFFFF"/>
                </a:solidFill>
                <a:latin typeface="Libre Franklin"/>
                <a:ea typeface="Libre Franklin"/>
                <a:cs typeface="Libre Franklin"/>
                <a:sym typeface="Libre Franklin"/>
              </a:defRPr>
            </a:lvl8pPr>
            <a:lvl9pPr marL="0" marR="0" lvl="8" indent="0" algn="l" rtl="0">
              <a:spcBef>
                <a:spcPts val="0"/>
              </a:spcBef>
              <a:buNone/>
              <a:defRPr sz="800" b="0" i="0" u="none" strike="noStrike" cap="none">
                <a:solidFill>
                  <a:srgbClr val="FFFFFF"/>
                </a:solidFill>
                <a:latin typeface="Libre Franklin"/>
                <a:ea typeface="Libre Franklin"/>
                <a:cs typeface="Libre Franklin"/>
                <a:sym typeface="Libre Franklin"/>
              </a:defRPr>
            </a:lvl9pPr>
          </a:lstStyle>
          <a:p>
            <a:pPr marL="0" lvl="0" indent="0" algn="l" rtl="0">
              <a:spcBef>
                <a:spcPts val="0"/>
              </a:spcBef>
              <a:spcAft>
                <a:spcPts val="0"/>
              </a:spcAft>
              <a:buNone/>
            </a:pPr>
            <a:fld id="{00000000-1234-1234-1234-123412341234}" type="slidenum">
              <a:rPr lang="en-IN"/>
              <a:t>‹#›</a:t>
            </a:fld>
            <a:endParaRPr/>
          </a:p>
        </p:txBody>
      </p:sp>
      <p:cxnSp>
        <p:nvCxnSpPr>
          <p:cNvPr id="12" name="Google Shape;12;p8"/>
          <p:cNvCxnSpPr/>
          <p:nvPr/>
        </p:nvCxnSpPr>
        <p:spPr>
          <a:xfrm>
            <a:off x="1193532" y="1897380"/>
            <a:ext cx="9966960" cy="0"/>
          </a:xfrm>
          <a:prstGeom prst="straightConnector1">
            <a:avLst/>
          </a:prstGeom>
          <a:noFill/>
          <a:ln w="12700" cap="flat" cmpd="sng">
            <a:solidFill>
              <a:srgbClr val="3F3F3F"/>
            </a:solidFill>
            <a:prstDash val="solid"/>
            <a:round/>
            <a:headEnd type="none" w="sm" len="sm"/>
            <a:tailEnd type="none" w="sm" len="sm"/>
          </a:ln>
        </p:spPr>
      </p:cxn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linkedin.com/pulse/tusimple-announces-worlds-first-autonomous-benchmark-dataset-stevens"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6.gif"/></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3"/>
        <p:cNvGrpSpPr/>
        <p:nvPr/>
      </p:nvGrpSpPr>
      <p:grpSpPr>
        <a:xfrm>
          <a:off x="0" y="0"/>
          <a:ext cx="0" cy="0"/>
          <a:chOff x="0" y="0"/>
          <a:chExt cx="0" cy="0"/>
        </a:xfrm>
      </p:grpSpPr>
      <p:sp>
        <p:nvSpPr>
          <p:cNvPr id="94" name="Google Shape;94;p1"/>
          <p:cNvSpPr/>
          <p:nvPr/>
        </p:nvSpPr>
        <p:spPr>
          <a:xfrm>
            <a:off x="0" y="1"/>
            <a:ext cx="12192001" cy="6857999"/>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Franklin"/>
              <a:ea typeface="Libre Franklin"/>
              <a:cs typeface="Libre Franklin"/>
              <a:sym typeface="Libre Franklin"/>
            </a:endParaRPr>
          </a:p>
        </p:txBody>
      </p:sp>
      <p:sp>
        <p:nvSpPr>
          <p:cNvPr id="95" name="Google Shape;95;p1"/>
          <p:cNvSpPr txBox="1">
            <a:spLocks noGrp="1"/>
          </p:cNvSpPr>
          <p:nvPr>
            <p:ph type="ctrTitle"/>
          </p:nvPr>
        </p:nvSpPr>
        <p:spPr>
          <a:xfrm>
            <a:off x="5289754" y="639097"/>
            <a:ext cx="6253317" cy="3686015"/>
          </a:xfrm>
          <a:prstGeom prst="rect">
            <a:avLst/>
          </a:prstGeom>
          <a:noFill/>
          <a:ln>
            <a:noFill/>
          </a:ln>
        </p:spPr>
        <p:txBody>
          <a:bodyPr spcFirstLastPara="1" wrap="square" lIns="91425" tIns="45700" rIns="91425" bIns="45700" anchor="b" anchorCtr="0">
            <a:noAutofit/>
          </a:bodyPr>
          <a:lstStyle/>
          <a:p>
            <a:pPr marL="0" lvl="0" indent="0" algn="l" rtl="0">
              <a:lnSpc>
                <a:spcPct val="90000"/>
              </a:lnSpc>
              <a:spcBef>
                <a:spcPts val="0"/>
              </a:spcBef>
              <a:spcAft>
                <a:spcPts val="0"/>
              </a:spcAft>
              <a:buClr>
                <a:srgbClr val="262626"/>
              </a:buClr>
              <a:buSzPts val="5800"/>
              <a:buFont typeface="Bookman Old Style"/>
              <a:buNone/>
            </a:pPr>
            <a:r>
              <a:rPr lang="en-IN" sz="5800" dirty="0"/>
              <a:t>Computer Vision Use Case in Line Detection for Smart Vehicles</a:t>
            </a:r>
            <a:endParaRPr dirty="0"/>
          </a:p>
        </p:txBody>
      </p:sp>
      <p:sp>
        <p:nvSpPr>
          <p:cNvPr id="96" name="Google Shape;96;p1"/>
          <p:cNvSpPr txBox="1">
            <a:spLocks noGrp="1"/>
          </p:cNvSpPr>
          <p:nvPr>
            <p:ph type="subTitle" idx="1"/>
          </p:nvPr>
        </p:nvSpPr>
        <p:spPr>
          <a:xfrm>
            <a:off x="9091752" y="4672739"/>
            <a:ext cx="2415100" cy="1021498"/>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110000"/>
              </a:lnSpc>
              <a:spcBef>
                <a:spcPts val="0"/>
              </a:spcBef>
              <a:spcAft>
                <a:spcPts val="0"/>
              </a:spcAft>
              <a:buSzPct val="100000"/>
              <a:buNone/>
            </a:pPr>
            <a:r>
              <a:rPr lang="en-IN" sz="2400" dirty="0">
                <a:solidFill>
                  <a:srgbClr val="262626"/>
                </a:solidFill>
                <a:latin typeface="Candara Light" panose="020E0502030303020204" pitchFamily="34" charset="0"/>
              </a:rPr>
              <a:t>ADITYA DHAKA</a:t>
            </a:r>
            <a:endParaRPr dirty="0">
              <a:latin typeface="Candara Light" panose="020E0502030303020204" pitchFamily="34" charset="0"/>
            </a:endParaRPr>
          </a:p>
          <a:p>
            <a:pPr marL="0" lvl="0" indent="0" algn="l" rtl="0">
              <a:lnSpc>
                <a:spcPct val="110000"/>
              </a:lnSpc>
              <a:spcBef>
                <a:spcPts val="1400"/>
              </a:spcBef>
              <a:spcAft>
                <a:spcPts val="0"/>
              </a:spcAft>
              <a:buSzPct val="100000"/>
              <a:buNone/>
            </a:pPr>
            <a:r>
              <a:rPr lang="en-IN" sz="2400" dirty="0">
                <a:solidFill>
                  <a:srgbClr val="262626"/>
                </a:solidFill>
                <a:latin typeface="Candara Light" panose="020E0502030303020204" pitchFamily="34" charset="0"/>
              </a:rPr>
              <a:t>JORGE MATEUS</a:t>
            </a:r>
            <a:endParaRPr dirty="0">
              <a:latin typeface="Candara Light" panose="020E0502030303020204" pitchFamily="34" charset="0"/>
            </a:endParaRPr>
          </a:p>
        </p:txBody>
      </p:sp>
      <p:pic>
        <p:nvPicPr>
          <p:cNvPr id="97" name="Google Shape;97;p1" descr="A picture containing building, sitting, bench, side&#10;&#10;Description automatically generated"/>
          <p:cNvPicPr preferRelativeResize="0"/>
          <p:nvPr/>
        </p:nvPicPr>
        <p:blipFill rotWithShape="1">
          <a:blip r:embed="rId3">
            <a:alphaModFix/>
          </a:blip>
          <a:srcRect/>
          <a:stretch/>
        </p:blipFill>
        <p:spPr>
          <a:xfrm>
            <a:off x="-1" y="1"/>
            <a:ext cx="4635315" cy="6857999"/>
          </a:xfrm>
          <a:prstGeom prst="rect">
            <a:avLst/>
          </a:prstGeom>
          <a:noFill/>
          <a:ln>
            <a:noFill/>
          </a:ln>
        </p:spPr>
      </p:pic>
      <p:cxnSp>
        <p:nvCxnSpPr>
          <p:cNvPr id="98" name="Google Shape;98;p1"/>
          <p:cNvCxnSpPr/>
          <p:nvPr/>
        </p:nvCxnSpPr>
        <p:spPr>
          <a:xfrm>
            <a:off x="5427754" y="4498925"/>
            <a:ext cx="5636107" cy="0"/>
          </a:xfrm>
          <a:prstGeom prst="straightConnector1">
            <a:avLst/>
          </a:prstGeom>
          <a:noFill/>
          <a:ln w="12700" cap="flat" cmpd="sng">
            <a:solidFill>
              <a:srgbClr val="3F3F3F"/>
            </a:solidFill>
            <a:prstDash val="solid"/>
            <a:round/>
            <a:headEnd type="none" w="sm" len="sm"/>
            <a:tailEnd type="none" w="sm" len="sm"/>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able&#10;&#10;Description automatically generated">
            <a:extLst>
              <a:ext uri="{FF2B5EF4-FFF2-40B4-BE49-F238E27FC236}">
                <a16:creationId xmlns:a16="http://schemas.microsoft.com/office/drawing/2014/main" id="{ADAFD193-0949-EDFA-6321-D7A29B69259E}"/>
              </a:ext>
            </a:extLst>
          </p:cNvPr>
          <p:cNvPicPr>
            <a:picLocks noChangeAspect="1"/>
          </p:cNvPicPr>
          <p:nvPr/>
        </p:nvPicPr>
        <p:blipFill>
          <a:blip r:embed="rId2"/>
          <a:stretch>
            <a:fillRect/>
          </a:stretch>
        </p:blipFill>
        <p:spPr>
          <a:xfrm>
            <a:off x="6298903" y="1207538"/>
            <a:ext cx="5067300" cy="2330450"/>
          </a:xfrm>
          <a:prstGeom prst="rect">
            <a:avLst/>
          </a:prstGeom>
        </p:spPr>
      </p:pic>
      <p:pic>
        <p:nvPicPr>
          <p:cNvPr id="5" name="Picture 4" descr="Chart, treemap chart&#10;&#10;Description automatically generated">
            <a:extLst>
              <a:ext uri="{FF2B5EF4-FFF2-40B4-BE49-F238E27FC236}">
                <a16:creationId xmlns:a16="http://schemas.microsoft.com/office/drawing/2014/main" id="{21D4130B-E0F3-0439-423E-EE8D2ABF35DF}"/>
              </a:ext>
            </a:extLst>
          </p:cNvPr>
          <p:cNvPicPr>
            <a:picLocks noChangeAspect="1"/>
          </p:cNvPicPr>
          <p:nvPr/>
        </p:nvPicPr>
        <p:blipFill>
          <a:blip r:embed="rId3"/>
          <a:stretch>
            <a:fillRect/>
          </a:stretch>
        </p:blipFill>
        <p:spPr>
          <a:xfrm>
            <a:off x="1311884" y="911744"/>
            <a:ext cx="3676650" cy="2667000"/>
          </a:xfrm>
          <a:prstGeom prst="rect">
            <a:avLst/>
          </a:prstGeom>
        </p:spPr>
      </p:pic>
      <p:sp>
        <p:nvSpPr>
          <p:cNvPr id="7" name="TextBox 6">
            <a:extLst>
              <a:ext uri="{FF2B5EF4-FFF2-40B4-BE49-F238E27FC236}">
                <a16:creationId xmlns:a16="http://schemas.microsoft.com/office/drawing/2014/main" id="{7266AD5E-24AF-D0E3-EE57-DBD2C7C8AB03}"/>
              </a:ext>
            </a:extLst>
          </p:cNvPr>
          <p:cNvSpPr txBox="1"/>
          <p:nvPr/>
        </p:nvSpPr>
        <p:spPr>
          <a:xfrm>
            <a:off x="2734999" y="580957"/>
            <a:ext cx="6097554" cy="399405"/>
          </a:xfrm>
          <a:prstGeom prst="rect">
            <a:avLst/>
          </a:prstGeom>
          <a:noFill/>
        </p:spPr>
        <p:txBody>
          <a:bodyPr wrap="square">
            <a:spAutoFit/>
          </a:bodyPr>
          <a:lstStyle/>
          <a:p>
            <a:pPr algn="ctr">
              <a:lnSpc>
                <a:spcPct val="107000"/>
              </a:lnSpc>
              <a:spcAft>
                <a:spcPts val="8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Epoch 10</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8" name="Picture 7" descr="Table&#10;&#10;Description automatically generated">
            <a:extLst>
              <a:ext uri="{FF2B5EF4-FFF2-40B4-BE49-F238E27FC236}">
                <a16:creationId xmlns:a16="http://schemas.microsoft.com/office/drawing/2014/main" id="{8085ACB6-24A6-E3C5-32B4-FA2659DE139E}"/>
              </a:ext>
            </a:extLst>
          </p:cNvPr>
          <p:cNvPicPr>
            <a:picLocks noChangeAspect="1"/>
          </p:cNvPicPr>
          <p:nvPr/>
        </p:nvPicPr>
        <p:blipFill>
          <a:blip r:embed="rId4"/>
          <a:stretch>
            <a:fillRect/>
          </a:stretch>
        </p:blipFill>
        <p:spPr>
          <a:xfrm>
            <a:off x="6857935" y="3813759"/>
            <a:ext cx="4578350" cy="2139950"/>
          </a:xfrm>
          <a:prstGeom prst="rect">
            <a:avLst/>
          </a:prstGeom>
        </p:spPr>
      </p:pic>
      <p:pic>
        <p:nvPicPr>
          <p:cNvPr id="9" name="Picture 8" descr="Chart, treemap chart&#10;&#10;Description automatically generated">
            <a:extLst>
              <a:ext uri="{FF2B5EF4-FFF2-40B4-BE49-F238E27FC236}">
                <a16:creationId xmlns:a16="http://schemas.microsoft.com/office/drawing/2014/main" id="{7F017BDF-BCFC-3B83-FABA-8BD8F21B095C}"/>
              </a:ext>
            </a:extLst>
          </p:cNvPr>
          <p:cNvPicPr>
            <a:picLocks noChangeAspect="1"/>
          </p:cNvPicPr>
          <p:nvPr/>
        </p:nvPicPr>
        <p:blipFill>
          <a:blip r:embed="rId5"/>
          <a:stretch>
            <a:fillRect/>
          </a:stretch>
        </p:blipFill>
        <p:spPr>
          <a:xfrm>
            <a:off x="1264259" y="3697911"/>
            <a:ext cx="3771900" cy="2686050"/>
          </a:xfrm>
          <a:prstGeom prst="rect">
            <a:avLst/>
          </a:prstGeom>
        </p:spPr>
      </p:pic>
      <p:sp>
        <p:nvSpPr>
          <p:cNvPr id="10" name="TextBox 9">
            <a:extLst>
              <a:ext uri="{FF2B5EF4-FFF2-40B4-BE49-F238E27FC236}">
                <a16:creationId xmlns:a16="http://schemas.microsoft.com/office/drawing/2014/main" id="{F836025D-29AB-24C4-7C87-1119AD432AEE}"/>
              </a:ext>
            </a:extLst>
          </p:cNvPr>
          <p:cNvSpPr txBox="1"/>
          <p:nvPr/>
        </p:nvSpPr>
        <p:spPr>
          <a:xfrm>
            <a:off x="2734999" y="3457452"/>
            <a:ext cx="6097554" cy="399405"/>
          </a:xfrm>
          <a:prstGeom prst="rect">
            <a:avLst/>
          </a:prstGeom>
          <a:noFill/>
        </p:spPr>
        <p:txBody>
          <a:bodyPr wrap="square">
            <a:spAutoFit/>
          </a:bodyPr>
          <a:lstStyle/>
          <a:p>
            <a:pPr algn="ctr">
              <a:lnSpc>
                <a:spcPct val="107000"/>
              </a:lnSpc>
              <a:spcAft>
                <a:spcPts val="8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Epoch 15</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2057790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824B96-A409-AF07-89C0-56AAC369C499}"/>
              </a:ext>
            </a:extLst>
          </p:cNvPr>
          <p:cNvSpPr>
            <a:spLocks noGrp="1"/>
          </p:cNvSpPr>
          <p:nvPr>
            <p:ph type="title"/>
          </p:nvPr>
        </p:nvSpPr>
        <p:spPr/>
        <p:txBody>
          <a:bodyPr/>
          <a:lstStyle/>
          <a:p>
            <a:r>
              <a:rPr lang="en-US" dirty="0">
                <a:solidFill>
                  <a:schemeClr val="tx1"/>
                </a:solidFill>
              </a:rPr>
              <a:t>Conclusion</a:t>
            </a:r>
            <a:endParaRPr lang="en-IN" dirty="0">
              <a:solidFill>
                <a:schemeClr val="tx1"/>
              </a:solidFill>
            </a:endParaRPr>
          </a:p>
        </p:txBody>
      </p:sp>
      <p:sp>
        <p:nvSpPr>
          <p:cNvPr id="3" name="Text Placeholder 2">
            <a:extLst>
              <a:ext uri="{FF2B5EF4-FFF2-40B4-BE49-F238E27FC236}">
                <a16:creationId xmlns:a16="http://schemas.microsoft.com/office/drawing/2014/main" id="{6FF73EB4-A468-11E7-7FC6-EA01D046050A}"/>
              </a:ext>
            </a:extLst>
          </p:cNvPr>
          <p:cNvSpPr>
            <a:spLocks noGrp="1"/>
          </p:cNvSpPr>
          <p:nvPr>
            <p:ph type="body" idx="1"/>
          </p:nvPr>
        </p:nvSpPr>
        <p:spPr/>
        <p:txBody>
          <a:bodyPr/>
          <a:lstStyle/>
          <a:p>
            <a:r>
              <a:rPr lang="en-IN"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We have successfully implemented Lane detection and further added crack detection feature in it (with the accuracy of 88% and F1 score 0.90).</a:t>
            </a:r>
          </a:p>
          <a:p>
            <a:pPr algn="just"/>
            <a:r>
              <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number of FN and FP is high because we used 10 epochs (a hyperparameter that defines the number of times that the algorithm will work through the entire training dataset). This impacts the precision of the algorithm as TP/(TP+FP). The graphs bellow shows the increase of the precision as the epoch increase. </a:t>
            </a:r>
            <a:r>
              <a:rPr lang="en-IN" sz="2000" dirty="0">
                <a:solidFill>
                  <a:schemeClr val="tx1"/>
                </a:solidFill>
                <a:latin typeface="Times New Roman" panose="02020603050405020304" pitchFamily="18" charset="0"/>
                <a:cs typeface="Times New Roman" panose="02020603050405020304" pitchFamily="18" charset="0"/>
              </a:rPr>
              <a:t>It also depends on the size of the architecture i.e., a much more advanced CNN.</a:t>
            </a:r>
            <a:endParaRPr lang="en-US"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408799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B2A58-3E76-E864-2701-FFF63987451C}"/>
              </a:ext>
            </a:extLst>
          </p:cNvPr>
          <p:cNvSpPr>
            <a:spLocks noGrp="1"/>
          </p:cNvSpPr>
          <p:nvPr>
            <p:ph type="title"/>
          </p:nvPr>
        </p:nvSpPr>
        <p:spPr/>
        <p:txBody>
          <a:bodyPr/>
          <a:lstStyle/>
          <a:p>
            <a:r>
              <a:rPr lang="en-US" dirty="0">
                <a:solidFill>
                  <a:schemeClr val="tx1"/>
                </a:solidFill>
              </a:rPr>
              <a:t>Future</a:t>
            </a:r>
            <a:endParaRPr lang="en-IN" dirty="0">
              <a:solidFill>
                <a:schemeClr val="tx1"/>
              </a:solidFill>
            </a:endParaRPr>
          </a:p>
        </p:txBody>
      </p:sp>
      <p:sp>
        <p:nvSpPr>
          <p:cNvPr id="3" name="Text Placeholder 2">
            <a:extLst>
              <a:ext uri="{FF2B5EF4-FFF2-40B4-BE49-F238E27FC236}">
                <a16:creationId xmlns:a16="http://schemas.microsoft.com/office/drawing/2014/main" id="{59F6F22E-797B-E1B1-F3B0-E739A83C25AC}"/>
              </a:ext>
            </a:extLst>
          </p:cNvPr>
          <p:cNvSpPr>
            <a:spLocks noGrp="1"/>
          </p:cNvSpPr>
          <p:nvPr>
            <p:ph type="body" idx="1"/>
          </p:nvPr>
        </p:nvSpPr>
        <p:spPr/>
        <p:txBody>
          <a:bodyPr/>
          <a:lstStyle/>
          <a:p>
            <a:pPr>
              <a:lnSpc>
                <a:spcPct val="107000"/>
              </a:lnSpc>
              <a:spcAft>
                <a:spcPts val="800"/>
              </a:spcAft>
            </a:pPr>
            <a:r>
              <a:rPr lang="en-US"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To further improve the crack algorithm effectiveness a few suggestions are: </a:t>
            </a:r>
            <a:endPar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514350" indent="-400050">
              <a:lnSpc>
                <a:spcPct val="107000"/>
              </a:lnSpc>
              <a:spcAft>
                <a:spcPts val="800"/>
              </a:spcAft>
              <a:buFont typeface="+mj-lt"/>
              <a:buAutoNum type="romanUcPeriod"/>
            </a:pPr>
            <a:r>
              <a:rPr lang="en-US"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Increase the epoch which will increase the time to train the model as well as demand more computational power.</a:t>
            </a:r>
          </a:p>
          <a:p>
            <a:pPr marL="514350" indent="-400050">
              <a:lnSpc>
                <a:spcPct val="107000"/>
              </a:lnSpc>
              <a:spcAft>
                <a:spcPts val="800"/>
              </a:spcAft>
              <a:buFont typeface="+mj-lt"/>
              <a:buAutoNum type="romanUcPeriod"/>
            </a:pPr>
            <a:r>
              <a:rPr lang="en-US"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The use more layers in the network and/or use large dataset. </a:t>
            </a:r>
          </a:p>
          <a:p>
            <a:pPr marL="514350" indent="-400050">
              <a:lnSpc>
                <a:spcPct val="107000"/>
              </a:lnSpc>
              <a:spcAft>
                <a:spcPts val="800"/>
              </a:spcAft>
              <a:buFont typeface="+mj-lt"/>
              <a:buAutoNum type="romanUcPeriod"/>
            </a:pPr>
            <a:r>
              <a:rPr lang="en-US"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Image augmentation. Pre-process the image before training the model. </a:t>
            </a:r>
            <a:endParaRPr lang="en-IN"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r>
              <a:rPr lang="en-US" sz="18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While this may improve the precision of the algorithm, the relationship with the output or precision is not linear, as there can be a threshold when the result stop getting better. </a:t>
            </a:r>
            <a:endParaRPr lang="en-IN"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522356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Google Shape;166;g12662191ada_1_9"/>
          <p:cNvSpPr txBox="1">
            <a:spLocks noGrp="1"/>
          </p:cNvSpPr>
          <p:nvPr>
            <p:ph type="title"/>
          </p:nvPr>
        </p:nvSpPr>
        <p:spPr>
          <a:xfrm>
            <a:off x="1097280" y="286603"/>
            <a:ext cx="10058400" cy="1450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IN"/>
              <a:t>References</a:t>
            </a:r>
            <a:endParaRPr/>
          </a:p>
        </p:txBody>
      </p:sp>
      <p:sp>
        <p:nvSpPr>
          <p:cNvPr id="167" name="Google Shape;167;g12662191ada_1_9"/>
          <p:cNvSpPr txBox="1">
            <a:spLocks noGrp="1"/>
          </p:cNvSpPr>
          <p:nvPr>
            <p:ph type="body" idx="1"/>
          </p:nvPr>
        </p:nvSpPr>
        <p:spPr>
          <a:xfrm>
            <a:off x="1097280" y="2108201"/>
            <a:ext cx="10058400" cy="3760800"/>
          </a:xfrm>
          <a:prstGeom prst="rect">
            <a:avLst/>
          </a:prstGeom>
        </p:spPr>
        <p:txBody>
          <a:bodyPr spcFirstLastPara="1" wrap="square" lIns="0" tIns="45700" rIns="0" bIns="45700" anchor="t" anchorCtr="0">
            <a:normAutofit fontScale="92500" lnSpcReduction="20000"/>
          </a:bodyPr>
          <a:lstStyle/>
          <a:p>
            <a:pPr marL="0" lvl="0" indent="0" algn="l" rtl="0">
              <a:spcBef>
                <a:spcPts val="1200"/>
              </a:spcBef>
              <a:spcAft>
                <a:spcPts val="0"/>
              </a:spcAft>
              <a:buNone/>
            </a:pPr>
            <a:r>
              <a:rPr lang="en-IN">
                <a:solidFill>
                  <a:schemeClr val="dk1"/>
                </a:solidFill>
                <a:latin typeface="Times New Roman"/>
                <a:ea typeface="Times New Roman"/>
                <a:cs typeface="Times New Roman"/>
                <a:sym typeface="Times New Roman"/>
              </a:rPr>
              <a:t>[1] Tian, Y., Gelernter, J., Wang, X., Chen, W., Gao, J., Zhang, Y., Li, X.: Lane marking detection via deep convolutional neural network. Neurocomputing (2018) </a:t>
            </a:r>
            <a:endParaRPr>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IN">
                <a:solidFill>
                  <a:schemeClr val="dk1"/>
                </a:solidFill>
                <a:latin typeface="Times New Roman"/>
                <a:ea typeface="Times New Roman"/>
                <a:cs typeface="Times New Roman"/>
                <a:sym typeface="Times New Roman"/>
              </a:rPr>
              <a:t>[2] Bai, M., Mattyus, G., Homayounfar, N., Wang, S., Lakshmikanth, S.K., Urtasun, R.: Deep multi-sensor lane detection. In: 2018 IEEE/RSJ International Conference on Intelligent Robots and Systems (IROS). (2018) </a:t>
            </a:r>
            <a:endParaRPr>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IN">
                <a:solidFill>
                  <a:schemeClr val="dk1"/>
                </a:solidFill>
                <a:latin typeface="Times New Roman"/>
                <a:ea typeface="Times New Roman"/>
                <a:cs typeface="Times New Roman"/>
                <a:sym typeface="Times New Roman"/>
              </a:rPr>
              <a:t>[3] Chen, P., Lo, S., Hang, H., Chan, S., Lin, J.: Efficient road lane marking detection with deep learning. CoRR abs/1809.03994 (2018) </a:t>
            </a:r>
            <a:endParaRPr>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IN">
                <a:solidFill>
                  <a:schemeClr val="dk1"/>
                </a:solidFill>
                <a:latin typeface="Times New Roman"/>
                <a:ea typeface="Times New Roman"/>
                <a:cs typeface="Times New Roman"/>
                <a:sym typeface="Times New Roman"/>
              </a:rPr>
              <a:t>[4] Tian, Y., Gelernter, J., Wang, X., Chen, W., Gao, J., Zhang, Y., Li, X.: Lane marking detection via deep convolutional neural network. Neurocomputing (2018) </a:t>
            </a:r>
            <a:endParaRPr>
              <a:solidFill>
                <a:schemeClr val="dk1"/>
              </a:solidFill>
              <a:latin typeface="Times New Roman"/>
              <a:ea typeface="Times New Roman"/>
              <a:cs typeface="Times New Roman"/>
              <a:sym typeface="Times New Roman"/>
            </a:endParaRPr>
          </a:p>
          <a:p>
            <a:pPr marL="0" lvl="0" indent="0" algn="l" rtl="0">
              <a:spcBef>
                <a:spcPts val="1200"/>
              </a:spcBef>
              <a:spcAft>
                <a:spcPts val="200"/>
              </a:spcAft>
              <a:buNone/>
            </a:pPr>
            <a:r>
              <a:rPr lang="en-IN">
                <a:solidFill>
                  <a:schemeClr val="dk1"/>
                </a:solidFill>
                <a:latin typeface="Times New Roman"/>
                <a:ea typeface="Times New Roman"/>
                <a:cs typeface="Times New Roman"/>
                <a:sym typeface="Times New Roman"/>
              </a:rPr>
              <a:t>[5] Ren, S., He, K., Girshick, R., Sun, J.: Faster r-cnn: Towards real-time object detection with region proposal networks. In: Advances in NIPS. (2015) </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g12662191ada_1_19"/>
          <p:cNvSpPr txBox="1">
            <a:spLocks noGrp="1"/>
          </p:cNvSpPr>
          <p:nvPr>
            <p:ph type="body" idx="1"/>
          </p:nvPr>
        </p:nvSpPr>
        <p:spPr>
          <a:xfrm>
            <a:off x="1097280" y="2108201"/>
            <a:ext cx="10058400" cy="3760800"/>
          </a:xfrm>
          <a:prstGeom prst="rect">
            <a:avLst/>
          </a:prstGeom>
        </p:spPr>
        <p:txBody>
          <a:bodyPr spcFirstLastPara="1" wrap="square" lIns="0" tIns="45700" rIns="0" bIns="45700" anchor="t" anchorCtr="0">
            <a:normAutofit fontScale="92500" lnSpcReduction="20000"/>
          </a:bodyPr>
          <a:lstStyle/>
          <a:p>
            <a:pPr marL="0" lvl="0" indent="0" algn="l" rtl="0">
              <a:spcBef>
                <a:spcPts val="1200"/>
              </a:spcBef>
              <a:spcAft>
                <a:spcPts val="0"/>
              </a:spcAft>
              <a:buNone/>
            </a:pPr>
            <a:r>
              <a:rPr lang="en-IN" dirty="0">
                <a:solidFill>
                  <a:schemeClr val="dk1"/>
                </a:solidFill>
                <a:latin typeface="Times New Roman"/>
                <a:ea typeface="Times New Roman"/>
                <a:cs typeface="Times New Roman"/>
                <a:sym typeface="Times New Roman"/>
              </a:rPr>
              <a:t>[6] Neven, D., De </a:t>
            </a:r>
            <a:r>
              <a:rPr lang="en-IN" dirty="0" err="1">
                <a:solidFill>
                  <a:schemeClr val="dk1"/>
                </a:solidFill>
                <a:latin typeface="Times New Roman"/>
                <a:ea typeface="Times New Roman"/>
                <a:cs typeface="Times New Roman"/>
                <a:sym typeface="Times New Roman"/>
              </a:rPr>
              <a:t>Brabandere</a:t>
            </a:r>
            <a:r>
              <a:rPr lang="en-IN" dirty="0">
                <a:solidFill>
                  <a:schemeClr val="dk1"/>
                </a:solidFill>
                <a:latin typeface="Times New Roman"/>
                <a:ea typeface="Times New Roman"/>
                <a:cs typeface="Times New Roman"/>
                <a:sym typeface="Times New Roman"/>
              </a:rPr>
              <a:t>, B., </a:t>
            </a:r>
            <a:r>
              <a:rPr lang="en-IN" dirty="0" err="1">
                <a:solidFill>
                  <a:schemeClr val="dk1"/>
                </a:solidFill>
                <a:latin typeface="Times New Roman"/>
                <a:ea typeface="Times New Roman"/>
                <a:cs typeface="Times New Roman"/>
                <a:sym typeface="Times New Roman"/>
              </a:rPr>
              <a:t>Georgoulis</a:t>
            </a:r>
            <a:r>
              <a:rPr lang="en-IN" dirty="0">
                <a:solidFill>
                  <a:schemeClr val="dk1"/>
                </a:solidFill>
                <a:latin typeface="Times New Roman"/>
                <a:ea typeface="Times New Roman"/>
                <a:cs typeface="Times New Roman"/>
                <a:sym typeface="Times New Roman"/>
              </a:rPr>
              <a:t>, S., </a:t>
            </a:r>
            <a:r>
              <a:rPr lang="en-IN" dirty="0" err="1">
                <a:solidFill>
                  <a:schemeClr val="dk1"/>
                </a:solidFill>
                <a:latin typeface="Times New Roman"/>
                <a:ea typeface="Times New Roman"/>
                <a:cs typeface="Times New Roman"/>
                <a:sym typeface="Times New Roman"/>
              </a:rPr>
              <a:t>Proesmans</a:t>
            </a:r>
            <a:r>
              <a:rPr lang="en-IN" dirty="0">
                <a:solidFill>
                  <a:schemeClr val="dk1"/>
                </a:solidFill>
                <a:latin typeface="Times New Roman"/>
                <a:ea typeface="Times New Roman"/>
                <a:cs typeface="Times New Roman"/>
                <a:sym typeface="Times New Roman"/>
              </a:rPr>
              <a:t>, M., Van Gool, L.: Towards end-to-end lane detection: an instance segmentation approach. In: 2018 IEEE Intelligent Vehicles Symposium (IV), IEEE (2018) 286–291 </a:t>
            </a:r>
            <a:endParaRPr dirty="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IN" dirty="0">
                <a:solidFill>
                  <a:schemeClr val="dk1"/>
                </a:solidFill>
                <a:latin typeface="Times New Roman"/>
                <a:ea typeface="Times New Roman"/>
                <a:cs typeface="Times New Roman"/>
                <a:sym typeface="Times New Roman"/>
              </a:rPr>
              <a:t>[7] Pan, X., Shi, J., Luo, P., Wang, X., Tang, X.: Spatial as deep: Spatial </a:t>
            </a:r>
            <a:r>
              <a:rPr lang="en-IN" dirty="0" err="1">
                <a:solidFill>
                  <a:schemeClr val="dk1"/>
                </a:solidFill>
                <a:latin typeface="Times New Roman"/>
                <a:ea typeface="Times New Roman"/>
                <a:cs typeface="Times New Roman"/>
                <a:sym typeface="Times New Roman"/>
              </a:rPr>
              <a:t>cnn</a:t>
            </a:r>
            <a:r>
              <a:rPr lang="en-IN" dirty="0">
                <a:solidFill>
                  <a:schemeClr val="dk1"/>
                </a:solidFill>
                <a:latin typeface="Times New Roman"/>
                <a:ea typeface="Times New Roman"/>
                <a:cs typeface="Times New Roman"/>
                <a:sym typeface="Times New Roman"/>
              </a:rPr>
              <a:t> for traffic scene understanding. In: 32nd AAAI Conference on Artificial Intelligence. (2018) </a:t>
            </a:r>
            <a:endParaRPr dirty="0">
              <a:solidFill>
                <a:schemeClr val="dk1"/>
              </a:solidFill>
              <a:latin typeface="Times New Roman"/>
              <a:ea typeface="Times New Roman"/>
              <a:cs typeface="Times New Roman"/>
              <a:sym typeface="Times New Roman"/>
            </a:endParaRPr>
          </a:p>
          <a:p>
            <a:pPr marL="0" lvl="0" indent="0" algn="l" rtl="0">
              <a:spcBef>
                <a:spcPts val="1200"/>
              </a:spcBef>
              <a:spcAft>
                <a:spcPts val="0"/>
              </a:spcAft>
              <a:buNone/>
            </a:pPr>
            <a:r>
              <a:rPr lang="en-IN" dirty="0">
                <a:solidFill>
                  <a:schemeClr val="dk1"/>
                </a:solidFill>
                <a:latin typeface="Times New Roman"/>
                <a:ea typeface="Times New Roman"/>
                <a:cs typeface="Times New Roman"/>
                <a:sym typeface="Times New Roman"/>
              </a:rPr>
              <a:t>[8] Zhang, J., Xu, Y., Ni, B., Duan, Z.: Geometric constrained joint lane segmentation and lane boundary detection. In: ECCV. (2018) 486–502 </a:t>
            </a:r>
            <a:endParaRPr dirty="0">
              <a:solidFill>
                <a:schemeClr val="dk1"/>
              </a:solidFill>
              <a:latin typeface="Times New Roman"/>
              <a:ea typeface="Times New Roman"/>
              <a:cs typeface="Times New Roman"/>
              <a:sym typeface="Times New Roman"/>
            </a:endParaRPr>
          </a:p>
          <a:p>
            <a:pPr marL="0" lvl="0" indent="0" algn="l" rtl="0">
              <a:spcBef>
                <a:spcPts val="1200"/>
              </a:spcBef>
              <a:spcAft>
                <a:spcPts val="200"/>
              </a:spcAft>
              <a:buNone/>
            </a:pPr>
            <a:r>
              <a:rPr lang="en-IN" dirty="0">
                <a:solidFill>
                  <a:schemeClr val="dk1"/>
                </a:solidFill>
                <a:latin typeface="Times New Roman"/>
                <a:ea typeface="Times New Roman"/>
                <a:cs typeface="Times New Roman"/>
                <a:sym typeface="Times New Roman"/>
              </a:rPr>
              <a:t>[9] Kim, J., Park, C.: End-to-end ego lane estimation based on sequential transfer learning for self-driving cars. In: Proceedings of the IEEE CVPR Workshops. (2017) </a:t>
            </a:r>
          </a:p>
          <a:p>
            <a:pPr marL="0" lvl="0" indent="0" algn="l" rtl="0">
              <a:spcBef>
                <a:spcPts val="1200"/>
              </a:spcBef>
              <a:spcAft>
                <a:spcPts val="200"/>
              </a:spcAft>
              <a:buNone/>
            </a:pPr>
            <a:r>
              <a:rPr lang="en-IN" dirty="0">
                <a:solidFill>
                  <a:schemeClr val="dk1"/>
                </a:solidFill>
                <a:latin typeface="Times New Roman"/>
                <a:ea typeface="Times New Roman"/>
                <a:cs typeface="Times New Roman"/>
                <a:sym typeface="Times New Roman"/>
              </a:rPr>
              <a:t>[10] </a:t>
            </a:r>
            <a:r>
              <a:rPr lang="en-IN" dirty="0">
                <a:solidFill>
                  <a:schemeClr val="dk1"/>
                </a:solidFill>
                <a:latin typeface="Times New Roman"/>
                <a:ea typeface="Times New Roman"/>
                <a:cs typeface="Times New Roman"/>
                <a:sym typeface="Times New Roman"/>
                <a:hlinkClick r:id="rId3"/>
              </a:rPr>
              <a:t>https://www.linkedin.com/pulse/tusimple-announces-worlds-first-autonomous-benchmark-dataset-stevens</a:t>
            </a:r>
            <a:endParaRPr lang="en-IN" dirty="0">
              <a:solidFill>
                <a:schemeClr val="dk1"/>
              </a:solidFill>
              <a:latin typeface="Times New Roman"/>
              <a:ea typeface="Times New Roman"/>
              <a:cs typeface="Times New Roman"/>
              <a:sym typeface="Times New Roman"/>
            </a:endParaRPr>
          </a:p>
          <a:p>
            <a:pPr marL="0" lvl="0" indent="0" algn="l" rtl="0">
              <a:spcBef>
                <a:spcPts val="1200"/>
              </a:spcBef>
              <a:spcAft>
                <a:spcPts val="200"/>
              </a:spcAft>
              <a:buNone/>
            </a:pPr>
            <a:endParaRPr lang="en-IN" dirty="0">
              <a:solidFill>
                <a:schemeClr val="dk1"/>
              </a:solidFill>
              <a:latin typeface="Times New Roman"/>
              <a:ea typeface="Times New Roman"/>
              <a:cs typeface="Times New Roman"/>
              <a:sym typeface="Times New Roman"/>
            </a:endParaRPr>
          </a:p>
          <a:p>
            <a:pPr marL="0" lvl="0" indent="0" algn="l" rtl="0">
              <a:spcBef>
                <a:spcPts val="1200"/>
              </a:spcBef>
              <a:spcAft>
                <a:spcPts val="200"/>
              </a:spcAft>
              <a:buNone/>
            </a:pPr>
            <a:endParaRPr lang="en-IN" dirty="0">
              <a:solidFill>
                <a:schemeClr val="dk1"/>
              </a:solidFill>
              <a:latin typeface="Times New Roman"/>
              <a:ea typeface="Times New Roman"/>
              <a:cs typeface="Times New Roman"/>
              <a:sym typeface="Times New Roman"/>
            </a:endParaRPr>
          </a:p>
          <a:p>
            <a:pPr marL="0" lvl="0" indent="0" algn="l" rtl="0">
              <a:spcBef>
                <a:spcPts val="1200"/>
              </a:spcBef>
              <a:spcAft>
                <a:spcPts val="200"/>
              </a:spcAft>
              <a:buNone/>
            </a:pPr>
            <a:endParaRPr dirty="0">
              <a:solidFill>
                <a:schemeClr val="dk1"/>
              </a:solidFill>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
        <p:cNvGrpSpPr/>
        <p:nvPr/>
      </p:nvGrpSpPr>
      <p:grpSpPr>
        <a:xfrm>
          <a:off x="0" y="0"/>
          <a:ext cx="0" cy="0"/>
          <a:chOff x="0" y="0"/>
          <a:chExt cx="0" cy="0"/>
        </a:xfrm>
      </p:grpSpPr>
      <p:sp>
        <p:nvSpPr>
          <p:cNvPr id="103" name="Google Shape;103;p2"/>
          <p:cNvSpPr/>
          <p:nvPr/>
        </p:nvSpPr>
        <p:spPr>
          <a:xfrm>
            <a:off x="1507" y="0"/>
            <a:ext cx="12192000" cy="6858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Libre Franklin"/>
              <a:ea typeface="Libre Franklin"/>
              <a:cs typeface="Libre Franklin"/>
              <a:sym typeface="Libre Franklin"/>
            </a:endParaRPr>
          </a:p>
        </p:txBody>
      </p:sp>
      <p:sp>
        <p:nvSpPr>
          <p:cNvPr id="104" name="Google Shape;104;p2"/>
          <p:cNvSpPr txBox="1">
            <a:spLocks noGrp="1"/>
          </p:cNvSpPr>
          <p:nvPr>
            <p:ph type="ctrTitle"/>
          </p:nvPr>
        </p:nvSpPr>
        <p:spPr>
          <a:xfrm>
            <a:off x="742361" y="377212"/>
            <a:ext cx="10058400" cy="88341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000000"/>
              </a:buClr>
              <a:buSzPts val="2800"/>
              <a:buFont typeface="Arial"/>
              <a:buNone/>
            </a:pPr>
            <a:r>
              <a:rPr lang="en-IN" sz="4800" b="1" i="0" u="none" strike="noStrike" dirty="0">
                <a:solidFill>
                  <a:srgbClr val="000000"/>
                </a:solidFill>
                <a:latin typeface="Times New Roman" panose="02020603050405020304" pitchFamily="18" charset="0"/>
                <a:ea typeface="Arial"/>
                <a:cs typeface="Times New Roman" panose="02020603050405020304" pitchFamily="18" charset="0"/>
                <a:sym typeface="Arial"/>
              </a:rPr>
              <a:t>Outline of the presentation</a:t>
            </a:r>
            <a:endParaRPr sz="4800" i="1" dirty="0">
              <a:solidFill>
                <a:srgbClr val="FFFFFF"/>
              </a:solidFill>
              <a:latin typeface="Times New Roman" panose="02020603050405020304" pitchFamily="18" charset="0"/>
              <a:cs typeface="Times New Roman" panose="02020603050405020304" pitchFamily="18" charset="0"/>
            </a:endParaRPr>
          </a:p>
        </p:txBody>
      </p:sp>
      <p:sp>
        <p:nvSpPr>
          <p:cNvPr id="105" name="Google Shape;105;p2"/>
          <p:cNvSpPr/>
          <p:nvPr/>
        </p:nvSpPr>
        <p:spPr>
          <a:xfrm>
            <a:off x="1507" y="4953000"/>
            <a:ext cx="12188952" cy="1905000"/>
          </a:xfrm>
          <a:prstGeom prst="rect">
            <a:avLst/>
          </a:prstGeom>
          <a:solidFill>
            <a:srgbClr val="26262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txBox="1">
            <a:spLocks noGrp="1"/>
          </p:cNvSpPr>
          <p:nvPr>
            <p:ph type="subTitle" idx="1"/>
          </p:nvPr>
        </p:nvSpPr>
        <p:spPr>
          <a:xfrm>
            <a:off x="742361" y="1731402"/>
            <a:ext cx="10058400" cy="3395195"/>
          </a:xfrm>
          <a:prstGeom prst="rect">
            <a:avLst/>
          </a:prstGeom>
          <a:noFill/>
          <a:ln>
            <a:noFill/>
          </a:ln>
        </p:spPr>
        <p:txBody>
          <a:bodyPr spcFirstLastPara="1" wrap="square" lIns="91425" tIns="45700" rIns="91425" bIns="45700" anchor="t" anchorCtr="0">
            <a:normAutofit/>
          </a:bodyPr>
          <a:lstStyle/>
          <a:p>
            <a:pPr marL="0" lvl="0" indent="0" algn="l" rtl="0">
              <a:lnSpc>
                <a:spcPct val="110000"/>
              </a:lnSpc>
              <a:spcBef>
                <a:spcPts val="0"/>
              </a:spcBef>
              <a:spcAft>
                <a:spcPts val="0"/>
              </a:spcAft>
              <a:buSzPts val="2400"/>
              <a:buNone/>
            </a:pPr>
            <a:r>
              <a:rPr lang="en-IN">
                <a:solidFill>
                  <a:srgbClr val="FFFFFF"/>
                </a:solidFill>
              </a:rPr>
              <a:t>PROBLEM STATEMENT</a:t>
            </a:r>
            <a:endParaRPr/>
          </a:p>
          <a:p>
            <a:pPr marL="0" lvl="0" indent="0" algn="l" rtl="0">
              <a:lnSpc>
                <a:spcPct val="110000"/>
              </a:lnSpc>
              <a:spcBef>
                <a:spcPts val="1400"/>
              </a:spcBef>
              <a:spcAft>
                <a:spcPts val="0"/>
              </a:spcAft>
              <a:buSzPts val="2400"/>
              <a:buNone/>
            </a:pPr>
            <a:r>
              <a:rPr lang="en-IN">
                <a:solidFill>
                  <a:srgbClr val="FFFFFF"/>
                </a:solidFill>
              </a:rPr>
              <a:t>METHOD </a:t>
            </a:r>
            <a:endParaRPr/>
          </a:p>
          <a:p>
            <a:pPr marL="0" lvl="0" indent="0" algn="l" rtl="0">
              <a:lnSpc>
                <a:spcPct val="110000"/>
              </a:lnSpc>
              <a:spcBef>
                <a:spcPts val="1400"/>
              </a:spcBef>
              <a:spcAft>
                <a:spcPts val="0"/>
              </a:spcAft>
              <a:buSzPts val="2400"/>
              <a:buNone/>
            </a:pPr>
            <a:r>
              <a:rPr lang="en-IN">
                <a:solidFill>
                  <a:srgbClr val="FFFFFF"/>
                </a:solidFill>
              </a:rPr>
              <a:t>EXPERIMENTAL SETUP</a:t>
            </a:r>
            <a:endParaRPr/>
          </a:p>
          <a:p>
            <a:pPr marL="0" lvl="0" indent="0" algn="l" rtl="0">
              <a:lnSpc>
                <a:spcPct val="110000"/>
              </a:lnSpc>
              <a:spcBef>
                <a:spcPts val="1400"/>
              </a:spcBef>
              <a:spcAft>
                <a:spcPts val="0"/>
              </a:spcAft>
              <a:buSzPts val="2400"/>
              <a:buNone/>
            </a:pPr>
            <a:r>
              <a:rPr lang="en-IN">
                <a:solidFill>
                  <a:srgbClr val="FFFFFF"/>
                </a:solidFill>
              </a:rPr>
              <a:t>RESULTS</a:t>
            </a:r>
            <a:endParaRPr/>
          </a:p>
        </p:txBody>
      </p:sp>
      <p:sp>
        <p:nvSpPr>
          <p:cNvPr id="107" name="Google Shape;107;p2"/>
          <p:cNvSpPr txBox="1"/>
          <p:nvPr/>
        </p:nvSpPr>
        <p:spPr>
          <a:xfrm>
            <a:off x="921206" y="2705036"/>
            <a:ext cx="10058400" cy="3892168"/>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rgbClr val="262626"/>
              </a:buClr>
              <a:buSzPts val="4800"/>
              <a:buFont typeface="Bookman Old Style"/>
              <a:buNone/>
            </a:pPr>
            <a:endParaRPr sz="4800" b="0" i="1" u="none" strike="noStrike" cap="none">
              <a:solidFill>
                <a:srgbClr val="FFFFFF"/>
              </a:solidFill>
              <a:latin typeface="Bookman Old Style"/>
              <a:ea typeface="Bookman Old Style"/>
              <a:cs typeface="Bookman Old Style"/>
              <a:sym typeface="Bookman Old Styl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3"/>
          <p:cNvSpPr txBox="1">
            <a:spLocks noGrp="1"/>
          </p:cNvSpPr>
          <p:nvPr>
            <p:ph type="title"/>
          </p:nvPr>
        </p:nvSpPr>
        <p:spPr>
          <a:xfrm>
            <a:off x="1177179" y="435893"/>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700"/>
              <a:buFont typeface="Bookman Old Style"/>
              <a:buNone/>
            </a:pPr>
            <a:r>
              <a:rPr lang="en-IN" dirty="0">
                <a:solidFill>
                  <a:schemeClr val="dk1"/>
                </a:solidFill>
              </a:rPr>
              <a:t>Problem statement</a:t>
            </a:r>
            <a:endParaRPr dirty="0"/>
          </a:p>
        </p:txBody>
      </p:sp>
      <p:sp>
        <p:nvSpPr>
          <p:cNvPr id="113" name="Google Shape;113;p3"/>
          <p:cNvSpPr txBox="1">
            <a:spLocks noGrp="1"/>
          </p:cNvSpPr>
          <p:nvPr>
            <p:ph type="body" idx="1"/>
          </p:nvPr>
        </p:nvSpPr>
        <p:spPr>
          <a:xfrm>
            <a:off x="1177179" y="2117078"/>
            <a:ext cx="10058400" cy="3760891"/>
          </a:xfrm>
          <a:prstGeom prst="rect">
            <a:avLst/>
          </a:prstGeom>
          <a:noFill/>
          <a:ln>
            <a:noFill/>
          </a:ln>
        </p:spPr>
        <p:txBody>
          <a:bodyPr spcFirstLastPara="1" wrap="square" lIns="0" tIns="45700" rIns="0" bIns="45700" anchor="t" anchorCtr="0">
            <a:normAutofit/>
          </a:bodyPr>
          <a:lstStyle/>
          <a:p>
            <a:pPr marL="0" lvl="0" indent="0" algn="l" rtl="0">
              <a:lnSpc>
                <a:spcPct val="110000"/>
              </a:lnSpc>
              <a:spcBef>
                <a:spcPts val="0"/>
              </a:spcBef>
              <a:spcAft>
                <a:spcPts val="0"/>
              </a:spcAft>
              <a:buSzPts val="1800"/>
              <a:buNone/>
            </a:pPr>
            <a:r>
              <a:rPr lang="en-IN" sz="1800">
                <a:solidFill>
                  <a:schemeClr val="dk1"/>
                </a:solidFill>
                <a:latin typeface="Times New Roman"/>
                <a:ea typeface="Times New Roman"/>
                <a:cs typeface="Times New Roman"/>
                <a:sym typeface="Times New Roman"/>
              </a:rPr>
              <a:t>A deep understanding of lane boundary position is vital for vehicle safety, which is needed to avoid collisions and localize vehicle.</a:t>
            </a:r>
            <a:endParaRPr/>
          </a:p>
          <a:p>
            <a:pPr marL="0" lvl="0" indent="0" algn="l" rtl="0">
              <a:lnSpc>
                <a:spcPct val="110000"/>
              </a:lnSpc>
              <a:spcBef>
                <a:spcPts val="1400"/>
              </a:spcBef>
              <a:spcAft>
                <a:spcPts val="0"/>
              </a:spcAft>
              <a:buSzPts val="1800"/>
              <a:buNone/>
            </a:pPr>
            <a:r>
              <a:rPr lang="en-IN" sz="1800">
                <a:solidFill>
                  <a:schemeClr val="dk1"/>
                </a:solidFill>
                <a:latin typeface="Times New Roman"/>
                <a:ea typeface="Times New Roman"/>
                <a:cs typeface="Times New Roman"/>
                <a:sym typeface="Times New Roman"/>
              </a:rPr>
              <a:t>Lanes boundaries detection accuracy has increased significantly since introduction of deep learning, with majority of recent systems using convolutional neural networks to process sensorial data and infer high-level information.</a:t>
            </a:r>
            <a:endParaRPr/>
          </a:p>
          <a:p>
            <a:pPr marL="0" lvl="0" indent="0" algn="l" rtl="0">
              <a:lnSpc>
                <a:spcPct val="110000"/>
              </a:lnSpc>
              <a:spcBef>
                <a:spcPts val="1400"/>
              </a:spcBef>
              <a:spcAft>
                <a:spcPts val="0"/>
              </a:spcAft>
              <a:buSzPts val="1800"/>
              <a:buNone/>
            </a:pPr>
            <a:r>
              <a:rPr lang="en-IN" sz="1800">
                <a:solidFill>
                  <a:schemeClr val="dk1"/>
                </a:solidFill>
                <a:latin typeface="Times New Roman"/>
                <a:ea typeface="Times New Roman"/>
                <a:cs typeface="Times New Roman"/>
                <a:sym typeface="Times New Roman"/>
              </a:rPr>
              <a:t>The use of LiDAR is extremely expensive therefore as an alternative, comparatively cheaper cameras are used which can utilize chromatic differences on the road.</a:t>
            </a:r>
            <a:endParaRPr sz="1800">
              <a:solidFill>
                <a:schemeClr val="dk1"/>
              </a:solidFill>
              <a:latin typeface="Times New Roman"/>
              <a:ea typeface="Times New Roman"/>
              <a:cs typeface="Times New Roman"/>
              <a:sym typeface="Times New Roman"/>
            </a:endParaRPr>
          </a:p>
          <a:p>
            <a:pPr marL="0" lvl="0" indent="0" algn="l" rtl="0">
              <a:lnSpc>
                <a:spcPct val="110000"/>
              </a:lnSpc>
              <a:spcBef>
                <a:spcPts val="1400"/>
              </a:spcBef>
              <a:spcAft>
                <a:spcPts val="0"/>
              </a:spcAft>
              <a:buSzPts val="1900"/>
              <a:buNone/>
            </a:pP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4"/>
          <p:cNvSpPr txBox="1">
            <a:spLocks noGrp="1"/>
          </p:cNvSpPr>
          <p:nvPr>
            <p:ph type="title"/>
          </p:nvPr>
        </p:nvSpPr>
        <p:spPr>
          <a:xfrm>
            <a:off x="1097280" y="445223"/>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700"/>
              <a:buFont typeface="Bookman Old Style"/>
              <a:buNone/>
            </a:pPr>
            <a:r>
              <a:rPr lang="en-IN" dirty="0">
                <a:solidFill>
                  <a:schemeClr val="dk1"/>
                </a:solidFill>
              </a:rPr>
              <a:t>Related work </a:t>
            </a:r>
            <a:endParaRPr dirty="0"/>
          </a:p>
        </p:txBody>
      </p:sp>
      <p:sp>
        <p:nvSpPr>
          <p:cNvPr id="119" name="Google Shape;119;p4"/>
          <p:cNvSpPr txBox="1">
            <a:spLocks noGrp="1"/>
          </p:cNvSpPr>
          <p:nvPr>
            <p:ph type="body" idx="1"/>
          </p:nvPr>
        </p:nvSpPr>
        <p:spPr>
          <a:xfrm>
            <a:off x="1097280" y="2108201"/>
            <a:ext cx="10058400" cy="3760891"/>
          </a:xfrm>
          <a:prstGeom prst="rect">
            <a:avLst/>
          </a:prstGeom>
          <a:noFill/>
          <a:ln>
            <a:noFill/>
          </a:ln>
        </p:spPr>
        <p:txBody>
          <a:bodyPr spcFirstLastPara="1" wrap="square" lIns="0" tIns="45700" rIns="0" bIns="45700" anchor="t" anchorCtr="0">
            <a:normAutofit/>
          </a:bodyPr>
          <a:lstStyle/>
          <a:p>
            <a:pPr marL="0" lvl="0" indent="0" algn="l" rtl="0">
              <a:lnSpc>
                <a:spcPct val="110000"/>
              </a:lnSpc>
              <a:spcBef>
                <a:spcPts val="0"/>
              </a:spcBef>
              <a:spcAft>
                <a:spcPts val="0"/>
              </a:spcAft>
              <a:buSzPts val="1900"/>
              <a:buNone/>
            </a:pPr>
            <a:r>
              <a:rPr lang="en-IN" dirty="0">
                <a:solidFill>
                  <a:schemeClr val="dk1"/>
                </a:solidFill>
                <a:latin typeface="Times New Roman"/>
                <a:ea typeface="Times New Roman"/>
                <a:cs typeface="Times New Roman"/>
                <a:sym typeface="Times New Roman"/>
              </a:rPr>
              <a:t>[1] used a modified version of Faster R-CNN for identifying road patches that belong to lane markings. Then those patches are jointed to obtain complete representation of the marking. But due to high frame rate of 4 frames per seconds during high-speed driving, it’s not suitable for real-time elaboration.</a:t>
            </a:r>
            <a:endParaRPr dirty="0"/>
          </a:p>
          <a:p>
            <a:pPr marL="0" lvl="0" indent="0" algn="l" rtl="0">
              <a:lnSpc>
                <a:spcPct val="110000"/>
              </a:lnSpc>
              <a:spcBef>
                <a:spcPts val="1400"/>
              </a:spcBef>
              <a:spcAft>
                <a:spcPts val="0"/>
              </a:spcAft>
              <a:buSzPts val="1900"/>
              <a:buNone/>
            </a:pPr>
            <a:r>
              <a:rPr lang="en-IN" dirty="0">
                <a:solidFill>
                  <a:schemeClr val="dk1"/>
                </a:solidFill>
                <a:latin typeface="Times New Roman"/>
                <a:ea typeface="Times New Roman"/>
                <a:cs typeface="Times New Roman"/>
                <a:sym typeface="Times New Roman"/>
              </a:rPr>
              <a:t>To achieve lane markings detection and classification [2, 3, 4] used fully-convolutional networks which enables more complex path planning tasks </a:t>
            </a:r>
            <a:endParaRPr dirty="0"/>
          </a:p>
          <a:p>
            <a:pPr marL="0" lvl="0" indent="0" algn="l" rtl="0">
              <a:lnSpc>
                <a:spcPct val="110000"/>
              </a:lnSpc>
              <a:spcBef>
                <a:spcPts val="1400"/>
              </a:spcBef>
              <a:spcAft>
                <a:spcPts val="0"/>
              </a:spcAft>
              <a:buSzPts val="1900"/>
              <a:buNone/>
            </a:pPr>
            <a:r>
              <a:rPr lang="en-IN" dirty="0">
                <a:solidFill>
                  <a:schemeClr val="dk1"/>
                </a:solidFill>
                <a:latin typeface="Times New Roman"/>
                <a:ea typeface="Times New Roman"/>
                <a:cs typeface="Times New Roman"/>
                <a:sym typeface="Times New Roman"/>
              </a:rPr>
              <a:t>[6, 7, 8, 9] used a fully-convolutional networks to obtain a pixelwise representation of lane boundaries.</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5"/>
          <p:cNvSpPr txBox="1">
            <a:spLocks noGrp="1"/>
          </p:cNvSpPr>
          <p:nvPr>
            <p:ph type="title"/>
          </p:nvPr>
        </p:nvSpPr>
        <p:spPr>
          <a:xfrm>
            <a:off x="1097280" y="286603"/>
            <a:ext cx="10058400" cy="1450757"/>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dk1"/>
              </a:buClr>
              <a:buSzPts val="4700"/>
              <a:buFont typeface="Bookman Old Style"/>
              <a:buNone/>
            </a:pPr>
            <a:r>
              <a:rPr lang="en-IN" dirty="0">
                <a:solidFill>
                  <a:schemeClr val="dk1"/>
                </a:solidFill>
              </a:rPr>
              <a:t>Aim</a:t>
            </a:r>
            <a:endParaRPr dirty="0">
              <a:solidFill>
                <a:schemeClr val="dk1"/>
              </a:solidFill>
            </a:endParaRPr>
          </a:p>
        </p:txBody>
      </p:sp>
      <p:sp>
        <p:nvSpPr>
          <p:cNvPr id="125" name="Google Shape;125;p5"/>
          <p:cNvSpPr txBox="1">
            <a:spLocks noGrp="1"/>
          </p:cNvSpPr>
          <p:nvPr>
            <p:ph type="body" idx="1"/>
          </p:nvPr>
        </p:nvSpPr>
        <p:spPr>
          <a:xfrm>
            <a:off x="1066800" y="1912892"/>
            <a:ext cx="10058400" cy="3760891"/>
          </a:xfrm>
          <a:prstGeom prst="rect">
            <a:avLst/>
          </a:prstGeom>
          <a:noFill/>
          <a:ln>
            <a:noFill/>
          </a:ln>
        </p:spPr>
        <p:txBody>
          <a:bodyPr spcFirstLastPara="1" wrap="square" lIns="0" tIns="45700" rIns="0" bIns="45700" anchor="t" anchorCtr="0">
            <a:normAutofit/>
          </a:bodyPr>
          <a:lstStyle/>
          <a:p>
            <a:pPr marL="0" lvl="0" indent="0" algn="l" rtl="0">
              <a:lnSpc>
                <a:spcPct val="107000"/>
              </a:lnSpc>
              <a:spcBef>
                <a:spcPts val="1200"/>
              </a:spcBef>
              <a:spcAft>
                <a:spcPts val="0"/>
              </a:spcAft>
              <a:buNone/>
            </a:pPr>
            <a:r>
              <a:rPr lang="en-IN" sz="2400" dirty="0">
                <a:solidFill>
                  <a:schemeClr val="dk1"/>
                </a:solidFill>
                <a:latin typeface="Times New Roman"/>
                <a:ea typeface="Times New Roman"/>
                <a:cs typeface="Times New Roman"/>
                <a:sym typeface="Times New Roman"/>
              </a:rPr>
              <a:t>Lane Detection</a:t>
            </a:r>
            <a:endParaRPr sz="2400" dirty="0">
              <a:solidFill>
                <a:schemeClr val="dk1"/>
              </a:solidFill>
              <a:latin typeface="Times New Roman"/>
              <a:ea typeface="Times New Roman"/>
              <a:cs typeface="Times New Roman"/>
              <a:sym typeface="Times New Roman"/>
            </a:endParaRPr>
          </a:p>
          <a:p>
            <a:pPr marL="0" lvl="0" indent="0" algn="l" rtl="0">
              <a:lnSpc>
                <a:spcPct val="107000"/>
              </a:lnSpc>
              <a:spcBef>
                <a:spcPts val="1200"/>
              </a:spcBef>
              <a:spcAft>
                <a:spcPts val="0"/>
              </a:spcAft>
              <a:buNone/>
            </a:pPr>
            <a:r>
              <a:rPr lang="en-IN" sz="1800" dirty="0">
                <a:solidFill>
                  <a:schemeClr val="dk1"/>
                </a:solidFill>
                <a:latin typeface="Times New Roman"/>
                <a:ea typeface="Times New Roman"/>
                <a:cs typeface="Times New Roman"/>
                <a:sym typeface="Times New Roman"/>
              </a:rPr>
              <a:t>We trained the CNN to recognize lane boundaries, rather than lane markings to avoid grouping different lane markings in a lane boundary to save processing time. </a:t>
            </a:r>
            <a:endParaRPr sz="1800" dirty="0">
              <a:solidFill>
                <a:schemeClr val="dk1"/>
              </a:solidFill>
              <a:latin typeface="Times New Roman"/>
              <a:ea typeface="Times New Roman"/>
              <a:cs typeface="Times New Roman"/>
              <a:sym typeface="Times New Roman"/>
            </a:endParaRPr>
          </a:p>
          <a:p>
            <a:pPr marL="0" lvl="0" indent="0" algn="l" rtl="0">
              <a:lnSpc>
                <a:spcPct val="107000"/>
              </a:lnSpc>
              <a:spcBef>
                <a:spcPts val="1200"/>
              </a:spcBef>
              <a:spcAft>
                <a:spcPts val="0"/>
              </a:spcAft>
              <a:buNone/>
            </a:pPr>
            <a:r>
              <a:rPr lang="en-IN" sz="1800" dirty="0">
                <a:solidFill>
                  <a:schemeClr val="dk1"/>
                </a:solidFill>
                <a:latin typeface="Times New Roman"/>
                <a:ea typeface="Times New Roman"/>
                <a:cs typeface="Times New Roman"/>
                <a:sym typeface="Times New Roman"/>
              </a:rPr>
              <a:t>Instead of semantic segmentation, we performed instance segmentation on lane boundaries, to distinguish different lane boundaries without relying on clustering algorithms.</a:t>
            </a:r>
            <a:endParaRPr sz="1800" dirty="0">
              <a:solidFill>
                <a:schemeClr val="dk1"/>
              </a:solidFill>
              <a:latin typeface="Times New Roman"/>
              <a:ea typeface="Times New Roman"/>
              <a:cs typeface="Times New Roman"/>
              <a:sym typeface="Times New Roman"/>
            </a:endParaRPr>
          </a:p>
          <a:p>
            <a:pPr marL="0" lvl="0" indent="0" algn="l" rtl="0">
              <a:lnSpc>
                <a:spcPct val="107000"/>
              </a:lnSpc>
              <a:spcBef>
                <a:spcPts val="1200"/>
              </a:spcBef>
              <a:spcAft>
                <a:spcPts val="800"/>
              </a:spcAft>
              <a:buNone/>
            </a:pPr>
            <a:r>
              <a:rPr lang="en-IN" sz="1800" dirty="0">
                <a:solidFill>
                  <a:schemeClr val="dk1"/>
                </a:solidFill>
                <a:latin typeface="Times New Roman"/>
                <a:ea typeface="Times New Roman"/>
                <a:cs typeface="Times New Roman"/>
                <a:sym typeface="Times New Roman"/>
              </a:rPr>
              <a:t>We used  </a:t>
            </a:r>
            <a:r>
              <a:rPr lang="en-IN" sz="1800" dirty="0" err="1">
                <a:solidFill>
                  <a:schemeClr val="dk1"/>
                </a:solidFill>
                <a:latin typeface="Times New Roman"/>
                <a:ea typeface="Times New Roman"/>
                <a:cs typeface="Times New Roman"/>
                <a:sym typeface="Times New Roman"/>
              </a:rPr>
              <a:t>ERFNet</a:t>
            </a:r>
            <a:r>
              <a:rPr lang="en-IN" sz="1800" dirty="0">
                <a:solidFill>
                  <a:schemeClr val="dk1"/>
                </a:solidFill>
                <a:latin typeface="Times New Roman"/>
                <a:ea typeface="Times New Roman"/>
                <a:cs typeface="Times New Roman"/>
                <a:sym typeface="Times New Roman"/>
              </a:rPr>
              <a:t> architecture as baseline model since Mask R-CNN is not suggested for use in real-time application</a:t>
            </a:r>
            <a:endParaRPr sz="2400" dirty="0">
              <a:solidFill>
                <a:schemeClr val="dk1"/>
              </a:solidFill>
              <a:latin typeface="Times New Roman"/>
              <a:ea typeface="Times New Roman"/>
              <a:cs typeface="Times New Roman"/>
              <a:sym typeface="Times New Roman"/>
            </a:endParaRPr>
          </a:p>
        </p:txBody>
      </p:sp>
      <p:pic>
        <p:nvPicPr>
          <p:cNvPr id="126" name="Google Shape;126;p5"/>
          <p:cNvPicPr preferRelativeResize="0"/>
          <p:nvPr/>
        </p:nvPicPr>
        <p:blipFill>
          <a:blip r:embed="rId3">
            <a:alphaModFix/>
          </a:blip>
          <a:stretch>
            <a:fillRect/>
          </a:stretch>
        </p:blipFill>
        <p:spPr>
          <a:xfrm>
            <a:off x="3323882" y="4599992"/>
            <a:ext cx="5544236" cy="171014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g12662191ada_1_2"/>
          <p:cNvSpPr txBox="1">
            <a:spLocks noGrp="1"/>
          </p:cNvSpPr>
          <p:nvPr>
            <p:ph type="title"/>
          </p:nvPr>
        </p:nvSpPr>
        <p:spPr>
          <a:xfrm>
            <a:off x="1066800" y="436951"/>
            <a:ext cx="10058400" cy="1450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IN" sz="2400" dirty="0">
                <a:solidFill>
                  <a:schemeClr val="tx1"/>
                </a:solidFill>
              </a:rPr>
              <a:t>Dataset</a:t>
            </a:r>
            <a:endParaRPr sz="2400" dirty="0">
              <a:solidFill>
                <a:schemeClr val="tx1"/>
              </a:solidFill>
            </a:endParaRPr>
          </a:p>
        </p:txBody>
      </p:sp>
      <p:sp>
        <p:nvSpPr>
          <p:cNvPr id="132" name="Google Shape;132;g12662191ada_1_2"/>
          <p:cNvSpPr txBox="1">
            <a:spLocks noGrp="1"/>
          </p:cNvSpPr>
          <p:nvPr>
            <p:ph type="body" idx="1"/>
          </p:nvPr>
        </p:nvSpPr>
        <p:spPr>
          <a:xfrm>
            <a:off x="1097280" y="2108201"/>
            <a:ext cx="10058400" cy="3760800"/>
          </a:xfrm>
          <a:prstGeom prst="rect">
            <a:avLst/>
          </a:prstGeom>
        </p:spPr>
        <p:txBody>
          <a:bodyPr spcFirstLastPara="1" wrap="square" lIns="0" tIns="45700" rIns="0" bIns="45700" anchor="t" anchorCtr="0">
            <a:normAutofit/>
          </a:bodyPr>
          <a:lstStyle/>
          <a:p>
            <a:pPr marL="0" lvl="0" indent="0" algn="l" rtl="0">
              <a:lnSpc>
                <a:spcPct val="110000"/>
              </a:lnSpc>
              <a:spcBef>
                <a:spcPts val="1200"/>
              </a:spcBef>
              <a:spcAft>
                <a:spcPts val="0"/>
              </a:spcAft>
              <a:buClr>
                <a:schemeClr val="dk1"/>
              </a:buClr>
              <a:buSzPts val="1100"/>
              <a:buFont typeface="Arial"/>
              <a:buNone/>
            </a:pPr>
            <a:r>
              <a:rPr lang="en-IN" dirty="0" err="1">
                <a:solidFill>
                  <a:schemeClr val="dk1"/>
                </a:solidFill>
                <a:latin typeface="Times New Roman"/>
                <a:ea typeface="Times New Roman"/>
                <a:cs typeface="Times New Roman"/>
                <a:sym typeface="Times New Roman"/>
              </a:rPr>
              <a:t>TuSimple</a:t>
            </a:r>
            <a:r>
              <a:rPr lang="en-IN" dirty="0">
                <a:solidFill>
                  <a:schemeClr val="dk1"/>
                </a:solidFill>
                <a:latin typeface="Times New Roman"/>
                <a:ea typeface="Times New Roman"/>
                <a:cs typeface="Times New Roman"/>
                <a:sym typeface="Times New Roman"/>
              </a:rPr>
              <a:t> dataset is used for lane detection. It is consists of 6408 1280×720 road images on US highways, divided in 3626 for training, and 2782 for testing. 410 images extracted from the training set have been used as validation set during training.</a:t>
            </a:r>
            <a:endParaRPr dirty="0">
              <a:solidFill>
                <a:schemeClr val="dk1"/>
              </a:solidFill>
              <a:latin typeface="Times New Roman"/>
              <a:ea typeface="Times New Roman"/>
              <a:cs typeface="Times New Roman"/>
              <a:sym typeface="Times New Roman"/>
            </a:endParaRPr>
          </a:p>
          <a:p>
            <a:pPr marL="0" lvl="0" indent="0" algn="l" rtl="0">
              <a:spcBef>
                <a:spcPts val="1200"/>
              </a:spcBef>
              <a:spcAft>
                <a:spcPts val="200"/>
              </a:spcAft>
              <a:buNone/>
            </a:pPr>
            <a:endParaRPr dirty="0">
              <a:latin typeface="Times New Roman"/>
              <a:ea typeface="Times New Roman"/>
              <a:cs typeface="Times New Roman"/>
              <a:sym typeface="Times New Roman"/>
            </a:endParaRPr>
          </a:p>
        </p:txBody>
      </p:sp>
      <p:pic>
        <p:nvPicPr>
          <p:cNvPr id="133" name="Google Shape;133;g12662191ada_1_2"/>
          <p:cNvPicPr preferRelativeResize="0"/>
          <p:nvPr/>
        </p:nvPicPr>
        <p:blipFill>
          <a:blip r:embed="rId3">
            <a:alphaModFix/>
          </a:blip>
          <a:stretch>
            <a:fillRect/>
          </a:stretch>
        </p:blipFill>
        <p:spPr>
          <a:xfrm>
            <a:off x="3349792" y="3275045"/>
            <a:ext cx="5522858" cy="2871005"/>
          </a:xfrm>
          <a:prstGeom prst="rect">
            <a:avLst/>
          </a:prstGeom>
          <a:noFill/>
          <a:ln>
            <a:noFill/>
          </a:ln>
        </p:spPr>
      </p:pic>
      <p:sp>
        <p:nvSpPr>
          <p:cNvPr id="134" name="Google Shape;134;g12662191ada_1_2"/>
          <p:cNvSpPr txBox="1"/>
          <p:nvPr/>
        </p:nvSpPr>
        <p:spPr>
          <a:xfrm>
            <a:off x="3319350" y="6146050"/>
            <a:ext cx="5553300" cy="323135"/>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US" sz="900" dirty="0"/>
              <a:t>[10]</a:t>
            </a:r>
            <a:endParaRPr sz="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7"/>
          <p:cNvSpPr txBox="1">
            <a:spLocks noGrp="1"/>
          </p:cNvSpPr>
          <p:nvPr>
            <p:ph type="body" idx="1"/>
          </p:nvPr>
        </p:nvSpPr>
        <p:spPr>
          <a:xfrm>
            <a:off x="1097280" y="2108201"/>
            <a:ext cx="10058400" cy="3760891"/>
          </a:xfrm>
          <a:prstGeom prst="rect">
            <a:avLst/>
          </a:prstGeom>
          <a:noFill/>
          <a:ln>
            <a:noFill/>
          </a:ln>
        </p:spPr>
        <p:txBody>
          <a:bodyPr spcFirstLastPara="1" wrap="square" lIns="0" tIns="45700" rIns="0" bIns="45700" anchor="t" anchorCtr="0">
            <a:normAutofit/>
          </a:bodyPr>
          <a:lstStyle/>
          <a:p>
            <a:pPr marL="0" lvl="0" indent="0" algn="l" rtl="0">
              <a:lnSpc>
                <a:spcPct val="110000"/>
              </a:lnSpc>
              <a:spcBef>
                <a:spcPts val="0"/>
              </a:spcBef>
              <a:spcAft>
                <a:spcPts val="0"/>
              </a:spcAft>
              <a:buSzPts val="1900"/>
              <a:buNone/>
            </a:pPr>
            <a:r>
              <a:rPr lang="en-IN">
                <a:solidFill>
                  <a:schemeClr val="dk1"/>
                </a:solidFill>
                <a:latin typeface="Times New Roman"/>
                <a:ea typeface="Times New Roman"/>
                <a:cs typeface="Times New Roman"/>
                <a:sym typeface="Times New Roman"/>
              </a:rPr>
              <a:t>To detect crack, we used classification approach, in which, images and label are fed to deep learning architecture (50 layers deep resnet50). The model learns from it and when unknown images are provided, it predicts the label.</a:t>
            </a:r>
            <a:endParaRPr/>
          </a:p>
        </p:txBody>
      </p:sp>
      <p:sp>
        <p:nvSpPr>
          <p:cNvPr id="140" name="Google Shape;140;p7"/>
          <p:cNvSpPr txBox="1"/>
          <p:nvPr/>
        </p:nvSpPr>
        <p:spPr>
          <a:xfrm>
            <a:off x="1097280" y="1407563"/>
            <a:ext cx="6094520"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chemeClr val="dk1"/>
              </a:buClr>
              <a:buSzPts val="2400"/>
              <a:buFont typeface="Times New Roman"/>
              <a:buNone/>
            </a:pPr>
            <a:r>
              <a:rPr lang="en-IN" sz="2400" b="0" i="0" u="none" strike="noStrike" cap="none" dirty="0">
                <a:solidFill>
                  <a:schemeClr val="dk1"/>
                </a:solidFill>
                <a:latin typeface="Times New Roman"/>
                <a:ea typeface="Times New Roman"/>
                <a:cs typeface="Times New Roman"/>
                <a:sym typeface="Times New Roman"/>
              </a:rPr>
              <a:t>Crack Detection</a:t>
            </a:r>
            <a:endParaRPr dirty="0"/>
          </a:p>
        </p:txBody>
      </p:sp>
      <p:pic>
        <p:nvPicPr>
          <p:cNvPr id="141" name="Google Shape;141;p7" descr="Example CNN used to detect handwritten numbers."/>
          <p:cNvPicPr preferRelativeResize="0"/>
          <p:nvPr/>
        </p:nvPicPr>
        <p:blipFill rotWithShape="1">
          <a:blip r:embed="rId3">
            <a:alphaModFix/>
          </a:blip>
          <a:srcRect/>
          <a:stretch/>
        </p:blipFill>
        <p:spPr>
          <a:xfrm>
            <a:off x="3230245" y="3429000"/>
            <a:ext cx="5731510" cy="267906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g12662191ada_0_0"/>
          <p:cNvSpPr txBox="1">
            <a:spLocks noGrp="1"/>
          </p:cNvSpPr>
          <p:nvPr>
            <p:ph type="title"/>
          </p:nvPr>
        </p:nvSpPr>
        <p:spPr>
          <a:xfrm>
            <a:off x="1097280" y="286603"/>
            <a:ext cx="10058400" cy="1450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IN" dirty="0">
                <a:solidFill>
                  <a:schemeClr val="tx1"/>
                </a:solidFill>
              </a:rPr>
              <a:t>Results </a:t>
            </a:r>
            <a:r>
              <a:rPr lang="en-IN" sz="1800" dirty="0">
                <a:solidFill>
                  <a:schemeClr val="tx1"/>
                </a:solidFill>
              </a:rPr>
              <a:t>(Lane Detection) </a:t>
            </a:r>
            <a:endParaRPr sz="1800" dirty="0">
              <a:solidFill>
                <a:schemeClr val="tx1"/>
              </a:solidFill>
            </a:endParaRPr>
          </a:p>
        </p:txBody>
      </p:sp>
      <p:pic>
        <p:nvPicPr>
          <p:cNvPr id="3" name="Picture 2">
            <a:extLst>
              <a:ext uri="{FF2B5EF4-FFF2-40B4-BE49-F238E27FC236}">
                <a16:creationId xmlns:a16="http://schemas.microsoft.com/office/drawing/2014/main" id="{F1870D47-CAE2-4551-BD63-36D68DFD0EA1}"/>
              </a:ext>
            </a:extLst>
          </p:cNvPr>
          <p:cNvPicPr>
            <a:picLocks noChangeAspect="1"/>
          </p:cNvPicPr>
          <p:nvPr/>
        </p:nvPicPr>
        <p:blipFill>
          <a:blip r:embed="rId3"/>
          <a:stretch>
            <a:fillRect/>
          </a:stretch>
        </p:blipFill>
        <p:spPr>
          <a:xfrm>
            <a:off x="6191797" y="2283329"/>
            <a:ext cx="5715000" cy="3219450"/>
          </a:xfrm>
          <a:prstGeom prst="rect">
            <a:avLst/>
          </a:prstGeom>
        </p:spPr>
      </p:pic>
      <p:pic>
        <p:nvPicPr>
          <p:cNvPr id="5" name="Picture 4">
            <a:extLst>
              <a:ext uri="{FF2B5EF4-FFF2-40B4-BE49-F238E27FC236}">
                <a16:creationId xmlns:a16="http://schemas.microsoft.com/office/drawing/2014/main" id="{E409AADB-DC01-45BE-8451-3FDE48A7E8C1}"/>
              </a:ext>
            </a:extLst>
          </p:cNvPr>
          <p:cNvPicPr>
            <a:picLocks noChangeAspect="1"/>
          </p:cNvPicPr>
          <p:nvPr/>
        </p:nvPicPr>
        <p:blipFill>
          <a:blip r:embed="rId4"/>
          <a:stretch>
            <a:fillRect/>
          </a:stretch>
        </p:blipFill>
        <p:spPr>
          <a:xfrm>
            <a:off x="285205" y="2283329"/>
            <a:ext cx="5715000" cy="3219450"/>
          </a:xfrm>
          <a:prstGeom prst="rect">
            <a:avLst/>
          </a:prstGeom>
        </p:spPr>
      </p:pic>
      <p:sp>
        <p:nvSpPr>
          <p:cNvPr id="9" name="TextBox 8">
            <a:extLst>
              <a:ext uri="{FF2B5EF4-FFF2-40B4-BE49-F238E27FC236}">
                <a16:creationId xmlns:a16="http://schemas.microsoft.com/office/drawing/2014/main" id="{33061242-1635-4099-A567-2F42C3E657F0}"/>
              </a:ext>
            </a:extLst>
          </p:cNvPr>
          <p:cNvSpPr txBox="1"/>
          <p:nvPr/>
        </p:nvSpPr>
        <p:spPr>
          <a:xfrm>
            <a:off x="2479611" y="5626427"/>
            <a:ext cx="1075352" cy="307777"/>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Input video</a:t>
            </a:r>
          </a:p>
        </p:txBody>
      </p:sp>
      <p:sp>
        <p:nvSpPr>
          <p:cNvPr id="11" name="TextBox 10">
            <a:extLst>
              <a:ext uri="{FF2B5EF4-FFF2-40B4-BE49-F238E27FC236}">
                <a16:creationId xmlns:a16="http://schemas.microsoft.com/office/drawing/2014/main" id="{6EABBCFC-419F-406D-8E8C-591D6B71A9E0}"/>
              </a:ext>
            </a:extLst>
          </p:cNvPr>
          <p:cNvSpPr txBox="1"/>
          <p:nvPr/>
        </p:nvSpPr>
        <p:spPr>
          <a:xfrm>
            <a:off x="8637039" y="5626426"/>
            <a:ext cx="1194321" cy="307777"/>
          </a:xfrm>
          <a:prstGeom prst="rect">
            <a:avLst/>
          </a:prstGeom>
          <a:noFill/>
        </p:spPr>
        <p:txBody>
          <a:bodyPr wrap="square">
            <a:spAutoFit/>
          </a:bodyPr>
          <a:lstStyle/>
          <a:p>
            <a:r>
              <a:rPr lang="en-IN" dirty="0">
                <a:latin typeface="Times New Roman" panose="02020603050405020304" pitchFamily="18" charset="0"/>
                <a:cs typeface="Times New Roman" panose="02020603050405020304" pitchFamily="18" charset="0"/>
              </a:rPr>
              <a:t>Output video</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g12662191ada_0_16"/>
          <p:cNvSpPr txBox="1">
            <a:spLocks noGrp="1"/>
          </p:cNvSpPr>
          <p:nvPr>
            <p:ph type="title"/>
          </p:nvPr>
        </p:nvSpPr>
        <p:spPr>
          <a:xfrm>
            <a:off x="1097280" y="286603"/>
            <a:ext cx="10058400" cy="14508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None/>
            </a:pPr>
            <a:r>
              <a:rPr lang="en-IN" dirty="0">
                <a:solidFill>
                  <a:schemeClr val="tx1"/>
                </a:solidFill>
              </a:rPr>
              <a:t>Results </a:t>
            </a:r>
            <a:r>
              <a:rPr lang="en-IN" sz="1600" dirty="0">
                <a:solidFill>
                  <a:schemeClr val="tx1"/>
                </a:solidFill>
              </a:rPr>
              <a:t>(Crack Detection) </a:t>
            </a:r>
            <a:endParaRPr sz="1600" dirty="0">
              <a:solidFill>
                <a:schemeClr val="tx1"/>
              </a:solidFill>
            </a:endParaRPr>
          </a:p>
        </p:txBody>
      </p:sp>
      <p:sp>
        <p:nvSpPr>
          <p:cNvPr id="153" name="Google Shape;153;g12662191ada_0_16"/>
          <p:cNvSpPr txBox="1">
            <a:spLocks noGrp="1"/>
          </p:cNvSpPr>
          <p:nvPr>
            <p:ph type="body" idx="1"/>
          </p:nvPr>
        </p:nvSpPr>
        <p:spPr>
          <a:xfrm>
            <a:off x="1066805" y="2107276"/>
            <a:ext cx="10058400" cy="3760800"/>
          </a:xfrm>
          <a:prstGeom prst="rect">
            <a:avLst/>
          </a:prstGeom>
        </p:spPr>
        <p:txBody>
          <a:bodyPr spcFirstLastPara="1" wrap="square" lIns="0" tIns="45700" rIns="0" bIns="45700" anchor="t" anchorCtr="0">
            <a:normAutofit/>
          </a:bodyPr>
          <a:lstStyle/>
          <a:p>
            <a:pPr marL="457200" lvl="0" indent="-330200" algn="l" rtl="0">
              <a:lnSpc>
                <a:spcPct val="115000"/>
              </a:lnSpc>
              <a:spcBef>
                <a:spcPts val="1200"/>
              </a:spcBef>
              <a:spcAft>
                <a:spcPts val="0"/>
              </a:spcAft>
              <a:buClr>
                <a:schemeClr val="dk1"/>
              </a:buClr>
              <a:buSzPts val="1600"/>
              <a:buFont typeface="Arial"/>
              <a:buChar char="●"/>
            </a:pPr>
            <a:r>
              <a:rPr lang="en-IN" sz="1600" dirty="0">
                <a:solidFill>
                  <a:schemeClr val="dk1"/>
                </a:solidFill>
                <a:latin typeface="Arial"/>
                <a:ea typeface="Arial"/>
                <a:cs typeface="Arial"/>
                <a:sym typeface="Arial"/>
              </a:rPr>
              <a:t>The table below tracks the accuracy at which cracks are identified. It tracks False Positives (FP), True Positives (TP) and False Negatives (FN), as well a True Negatives (TN)</a:t>
            </a:r>
            <a:br>
              <a:rPr lang="en-IN" sz="1600" dirty="0">
                <a:solidFill>
                  <a:schemeClr val="dk1"/>
                </a:solidFill>
                <a:latin typeface="Arial"/>
                <a:ea typeface="Arial"/>
                <a:cs typeface="Arial"/>
                <a:sym typeface="Arial"/>
              </a:rPr>
            </a:br>
            <a:br>
              <a:rPr lang="en-IN" sz="1600" dirty="0">
                <a:solidFill>
                  <a:schemeClr val="dk1"/>
                </a:solidFill>
                <a:latin typeface="Arial"/>
                <a:ea typeface="Arial"/>
                <a:cs typeface="Arial"/>
                <a:sym typeface="Arial"/>
              </a:rPr>
            </a:br>
            <a:endParaRPr dirty="0"/>
          </a:p>
        </p:txBody>
      </p:sp>
      <p:sp>
        <p:nvSpPr>
          <p:cNvPr id="9" name="TextBox 8">
            <a:extLst>
              <a:ext uri="{FF2B5EF4-FFF2-40B4-BE49-F238E27FC236}">
                <a16:creationId xmlns:a16="http://schemas.microsoft.com/office/drawing/2014/main" id="{8C02C069-3FFD-8985-61B0-7A34D9E92BFE}"/>
              </a:ext>
            </a:extLst>
          </p:cNvPr>
          <p:cNvSpPr txBox="1"/>
          <p:nvPr/>
        </p:nvSpPr>
        <p:spPr>
          <a:xfrm>
            <a:off x="2627738" y="3059127"/>
            <a:ext cx="5672106" cy="399405"/>
          </a:xfrm>
          <a:prstGeom prst="rect">
            <a:avLst/>
          </a:prstGeom>
          <a:noFill/>
        </p:spPr>
        <p:txBody>
          <a:bodyPr wrap="square">
            <a:spAutoFit/>
          </a:bodyPr>
          <a:lstStyle/>
          <a:p>
            <a:pPr algn="ctr">
              <a:lnSpc>
                <a:spcPct val="107000"/>
              </a:lnSpc>
              <a:spcAft>
                <a:spcPts val="800"/>
              </a:spcAft>
            </a:pP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Epoch 5</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10" name="Picture 9" descr="Table&#10;&#10;Description automatically generated">
            <a:extLst>
              <a:ext uri="{FF2B5EF4-FFF2-40B4-BE49-F238E27FC236}">
                <a16:creationId xmlns:a16="http://schemas.microsoft.com/office/drawing/2014/main" id="{0EAB0595-915F-C3F2-18F3-C3306E68A94A}"/>
              </a:ext>
            </a:extLst>
          </p:cNvPr>
          <p:cNvPicPr>
            <a:picLocks noChangeAspect="1"/>
          </p:cNvPicPr>
          <p:nvPr/>
        </p:nvPicPr>
        <p:blipFill>
          <a:blip r:embed="rId3"/>
          <a:stretch>
            <a:fillRect/>
          </a:stretch>
        </p:blipFill>
        <p:spPr>
          <a:xfrm>
            <a:off x="5708908" y="3429000"/>
            <a:ext cx="4889500" cy="2139950"/>
          </a:xfrm>
          <a:prstGeom prst="rect">
            <a:avLst/>
          </a:prstGeom>
        </p:spPr>
      </p:pic>
      <p:pic>
        <p:nvPicPr>
          <p:cNvPr id="11" name="Picture 10" descr="Chart, treemap chart&#10;&#10;Description automatically generated">
            <a:extLst>
              <a:ext uri="{FF2B5EF4-FFF2-40B4-BE49-F238E27FC236}">
                <a16:creationId xmlns:a16="http://schemas.microsoft.com/office/drawing/2014/main" id="{1BCFD1C9-4379-ADA8-46E2-A37A244C269F}"/>
              </a:ext>
            </a:extLst>
          </p:cNvPr>
          <p:cNvPicPr>
            <a:picLocks noChangeAspect="1"/>
          </p:cNvPicPr>
          <p:nvPr/>
        </p:nvPicPr>
        <p:blipFill>
          <a:blip r:embed="rId4"/>
          <a:stretch>
            <a:fillRect/>
          </a:stretch>
        </p:blipFill>
        <p:spPr>
          <a:xfrm>
            <a:off x="1593592" y="3429000"/>
            <a:ext cx="3606800" cy="2743200"/>
          </a:xfrm>
          <a:prstGeom prst="rect">
            <a:avLst/>
          </a:prstGeom>
        </p:spPr>
      </p:pic>
    </p:spTree>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TotalTime>
  <Words>1042</Words>
  <Application>Microsoft Office PowerPoint</Application>
  <PresentationFormat>Widescreen</PresentationFormat>
  <Paragraphs>55</Paragraphs>
  <Slides>14</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Calibri</vt:lpstr>
      <vt:lpstr>Times New Roman</vt:lpstr>
      <vt:lpstr>Libre Franklin</vt:lpstr>
      <vt:lpstr>Candara Light</vt:lpstr>
      <vt:lpstr>Arial</vt:lpstr>
      <vt:lpstr>Bookman Old Style</vt:lpstr>
      <vt:lpstr>1_RetrospectVTI</vt:lpstr>
      <vt:lpstr>Computer Vision Use Case in Line Detection for Smart Vehicles</vt:lpstr>
      <vt:lpstr>Outline of the presentation</vt:lpstr>
      <vt:lpstr>Problem statement</vt:lpstr>
      <vt:lpstr>Related work </vt:lpstr>
      <vt:lpstr>Aim</vt:lpstr>
      <vt:lpstr>Dataset</vt:lpstr>
      <vt:lpstr>PowerPoint Presentation</vt:lpstr>
      <vt:lpstr>Results (Lane Detection) </vt:lpstr>
      <vt:lpstr>Results (Crack Detection) </vt:lpstr>
      <vt:lpstr>PowerPoint Presentation</vt:lpstr>
      <vt:lpstr>Conclusion</vt:lpstr>
      <vt:lpstr>Future</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Vision Use Case in Line Detection for Smart Vehicles</dc:title>
  <dc:creator>ADITYA DHAKA</dc:creator>
  <cp:lastModifiedBy>ADITYA DHAKA</cp:lastModifiedBy>
  <cp:revision>13</cp:revision>
  <dcterms:created xsi:type="dcterms:W3CDTF">2022-04-28T06:36:34Z</dcterms:created>
  <dcterms:modified xsi:type="dcterms:W3CDTF">2022-05-03T18:44:53Z</dcterms:modified>
</cp:coreProperties>
</file>